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60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C4360E-9B1F-40C5-9590-CE55FDD7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EEBA91C-625A-444D-BF30-4FC69E7B9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05F47E-AD6F-4725-B82B-29B4FA45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973B94-A469-4802-BB42-F52F9E92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BBB8CC-2309-4015-A03C-16AD2ACC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413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AFC3EF-9E7A-49E9-A5DB-3329C1FE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6FCF0F-0F1D-46A4-96B3-6F65D07D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4DCFE6-D59A-4C73-907D-4BA88FAB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941A43-7697-4ECE-B92F-EDEBCCD0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CDFF40-9933-437B-9DE5-1E8417CC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5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0A93D8B-88FA-40C0-8945-EEE684635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4422827-A707-45FC-85F2-BF0C9C62A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64CAD1-4D96-477F-8995-75F04444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D2B3FB-E05D-4404-845F-2ADD1A1C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B1B213-BBD0-42C3-991C-03BCAD3C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59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03E426-CEA9-43E2-B97B-09DCB6E0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3906C-2C05-421B-A1F6-B73C7BFE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9F42D6-2F42-45AB-A4BD-534397D51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A4FE40-FA51-4488-8E6F-94268E3E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5EE8E8-5C3F-4EFD-A539-710B36B0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19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3AC917-0BA9-433E-BFAA-7DA1D875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1B9C7D-704B-4426-B810-612821EE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E647B-1DA5-4949-8B19-0E7465B5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8BB97C-9170-4F06-80ED-15A6670A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B729E2-412B-41C3-BB9F-11DF9897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B8BF60-B195-43F5-9772-9BD56879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81BB1B-FE17-4389-958F-8F48B94D5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C766B7-1D01-47E3-8CEA-025D98C2D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8A63A6-5501-48BB-B7A6-9C556C7E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615F09D-5AA5-42BF-B0E8-39D8F6A7A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3F6866-E621-4F4C-9E87-B7B7097A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67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021FD6-5081-4FEB-9ED5-6F54083F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97D7FF-E763-4850-8B1D-90D724DA1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A290B4-9402-4590-BF3C-7830F62AE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4B264F7-D644-44B3-A318-7318836B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E0C102E-EB4B-4785-8D33-5C1B2C700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4BB8DA7-0538-4A8D-A3EC-397D9DC2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D525A6A-ABB5-4DA3-9FC4-034A9C0A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EFF435A-EAC0-4FD4-B281-7CA54E0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50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171A07-4E7C-44FD-8C2D-43F3DDE7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32A0869-E7F2-4F30-9116-84D87419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CBF5D32-D612-48B5-98AF-F7D27523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4E236B6-EF94-4002-A583-355937D3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4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16CF9F-6E0F-48EC-BA10-B1EFE47E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5F3514C-C82E-4242-A63E-FE0241D8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1F179C7-5A32-4B9D-BD9C-D4A3458F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51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1A853B-1DB3-41E1-95AC-3C1957CB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30BF8E-4C36-429F-96C5-03E1B8547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D6D27C-FC9E-410A-96C2-DB46D67D1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DAA6B5-DB87-4A56-A505-FBA80A18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CAE1ED-315C-4009-9503-628A93C3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54193E-7523-40DD-83D7-02B0F1ED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6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BF39A3-91EB-4BB8-8B9F-6746AC28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AA4AB2F-DEA8-46B4-87FF-20AB621D2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EBF5A2-004E-40E5-B856-5AEF754A7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AB99D7-B264-4958-AFD8-2E9245D9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AD4110-0CF6-4025-8C27-5056A61A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1AE621-57B5-48BC-A24A-13571BA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3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614EFF6-695A-421E-AD36-9DB20083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76608B-EE50-4D3E-B1C1-C52EB5E89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2EF62E-11A5-4338-862C-2C0832693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ACD1-81BE-4160-A34C-B1A6E73DB223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020673-7F02-469E-BF1E-44F5ADA34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90E643-2F0F-4096-A5E1-F85091DCD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F80C-58DF-4051-B5C9-21DCC8CEE1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01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474AE4B-E1D2-4BB2-89EF-0A2D8A666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7961"/>
              </p:ext>
            </p:extLst>
          </p:nvPr>
        </p:nvGraphicFramePr>
        <p:xfrm>
          <a:off x="3078089" y="567268"/>
          <a:ext cx="363703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879197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1576986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6B10280F-F479-4733-8437-0F02DB060B90}"/>
              </a:ext>
            </a:extLst>
          </p:cNvPr>
          <p:cNvSpPr/>
          <p:nvPr/>
        </p:nvSpPr>
        <p:spPr>
          <a:xfrm>
            <a:off x="4708488" y="77144"/>
            <a:ext cx="376237" cy="3004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x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0A35516-D243-4C7E-95DF-CE6AD317D5E4}"/>
              </a:ext>
            </a:extLst>
          </p:cNvPr>
          <p:cNvSpPr/>
          <p:nvPr/>
        </p:nvSpPr>
        <p:spPr>
          <a:xfrm>
            <a:off x="6251530" y="77144"/>
            <a:ext cx="463593" cy="30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>
                <a:solidFill>
                  <a:schemeClr val="tx1"/>
                </a:solidFill>
              </a:rPr>
              <a:t>pr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E06A2FA-0500-4419-A312-EA63B84AD388}"/>
              </a:ext>
            </a:extLst>
          </p:cNvPr>
          <p:cNvSpPr/>
          <p:nvPr/>
        </p:nvSpPr>
        <p:spPr>
          <a:xfrm>
            <a:off x="3078089" y="77143"/>
            <a:ext cx="463593" cy="300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pl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CA0E2E0C-FA3C-4CDA-AFFF-7F99AEB28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3015"/>
              </p:ext>
            </p:extLst>
          </p:nvPr>
        </p:nvGraphicFramePr>
        <p:xfrm>
          <a:off x="3078089" y="1981318"/>
          <a:ext cx="363703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879197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1576986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9F015090-A91B-4268-B649-EBF7479C77C3}"/>
              </a:ext>
            </a:extLst>
          </p:cNvPr>
          <p:cNvSpPr/>
          <p:nvPr/>
        </p:nvSpPr>
        <p:spPr>
          <a:xfrm>
            <a:off x="5480008" y="1491193"/>
            <a:ext cx="463593" cy="30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>
                <a:solidFill>
                  <a:schemeClr val="tx1"/>
                </a:solidFill>
              </a:rPr>
              <a:t>pr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0C808CC-EB3F-4F28-A46A-DCE51727DE7F}"/>
              </a:ext>
            </a:extLst>
          </p:cNvPr>
          <p:cNvSpPr/>
          <p:nvPr/>
        </p:nvSpPr>
        <p:spPr>
          <a:xfrm>
            <a:off x="3429695" y="1491193"/>
            <a:ext cx="463593" cy="300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pl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7D9AE36-EB0C-4B26-8971-C5F9D77A910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3097139" y="1641417"/>
            <a:ext cx="332556" cy="2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05D06EA2-A8AF-40C6-9743-756FC19FD9F8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5943600" y="1641417"/>
            <a:ext cx="666750" cy="1"/>
          </a:xfrm>
          <a:prstGeom prst="straightConnector1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D652591A-D5A8-48DB-AFB5-54AC68D0EB5C}"/>
              </a:ext>
            </a:extLst>
          </p:cNvPr>
          <p:cNvCxnSpPr>
            <a:cxnSpLocks/>
          </p:cNvCxnSpPr>
          <p:nvPr/>
        </p:nvCxnSpPr>
        <p:spPr>
          <a:xfrm>
            <a:off x="3661492" y="2952750"/>
            <a:ext cx="206936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8980A3DB-AD77-442E-9E7C-A859AA54088D}"/>
              </a:ext>
            </a:extLst>
          </p:cNvPr>
          <p:cNvCxnSpPr>
            <a:cxnSpLocks/>
          </p:cNvCxnSpPr>
          <p:nvPr/>
        </p:nvCxnSpPr>
        <p:spPr>
          <a:xfrm flipV="1">
            <a:off x="3662185" y="2686994"/>
            <a:ext cx="0" cy="2657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id="{AF525F6F-09EC-49EF-9F3C-09FF2FA33D18}"/>
              </a:ext>
            </a:extLst>
          </p:cNvPr>
          <p:cNvCxnSpPr>
            <a:cxnSpLocks/>
          </p:cNvCxnSpPr>
          <p:nvPr/>
        </p:nvCxnSpPr>
        <p:spPr>
          <a:xfrm flipV="1">
            <a:off x="5711803" y="2686994"/>
            <a:ext cx="0" cy="2657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표 51">
            <a:extLst>
              <a:ext uri="{FF2B5EF4-FFF2-40B4-BE49-F238E27FC236}">
                <a16:creationId xmlns:a16="http://schemas.microsoft.com/office/drawing/2014/main" id="{C261000E-3224-4C57-B0F3-7F03AC54E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81943"/>
              </p:ext>
            </p:extLst>
          </p:nvPr>
        </p:nvGraphicFramePr>
        <p:xfrm>
          <a:off x="3078089" y="3746731"/>
          <a:ext cx="363703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879197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1576986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53" name="직사각형 52">
            <a:extLst>
              <a:ext uri="{FF2B5EF4-FFF2-40B4-BE49-F238E27FC236}">
                <a16:creationId xmlns:a16="http://schemas.microsoft.com/office/drawing/2014/main" id="{4795F349-D40F-4550-9D18-43DF6BDF8FD0}"/>
              </a:ext>
            </a:extLst>
          </p:cNvPr>
          <p:cNvSpPr/>
          <p:nvPr/>
        </p:nvSpPr>
        <p:spPr>
          <a:xfrm>
            <a:off x="5128402" y="3256607"/>
            <a:ext cx="463593" cy="30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>
                <a:solidFill>
                  <a:schemeClr val="tx1"/>
                </a:solidFill>
              </a:rPr>
              <a:t>pr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3DB1B7D1-3316-4A1F-BD38-EE6A38EDE521}"/>
              </a:ext>
            </a:extLst>
          </p:cNvPr>
          <p:cNvSpPr/>
          <p:nvPr/>
        </p:nvSpPr>
        <p:spPr>
          <a:xfrm>
            <a:off x="4664809" y="3256607"/>
            <a:ext cx="463593" cy="300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pl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0B72CB1F-9DA0-4FB0-A523-CD0313B92B52}"/>
              </a:ext>
            </a:extLst>
          </p:cNvPr>
          <p:cNvCxnSpPr>
            <a:cxnSpLocks/>
          </p:cNvCxnSpPr>
          <p:nvPr/>
        </p:nvCxnSpPr>
        <p:spPr>
          <a:xfrm flipH="1">
            <a:off x="5591994" y="3406830"/>
            <a:ext cx="275406" cy="0"/>
          </a:xfrm>
          <a:prstGeom prst="straightConnector1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0E4E279C-FA31-4D71-9F0D-FE0D47930EFD}"/>
              </a:ext>
            </a:extLst>
          </p:cNvPr>
          <p:cNvCxnSpPr>
            <a:cxnSpLocks/>
          </p:cNvCxnSpPr>
          <p:nvPr/>
        </p:nvCxnSpPr>
        <p:spPr>
          <a:xfrm>
            <a:off x="4904504" y="4718163"/>
            <a:ext cx="41277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FE5AF2B6-8D56-49CA-8F96-7A30C9EC12C8}"/>
              </a:ext>
            </a:extLst>
          </p:cNvPr>
          <p:cNvCxnSpPr>
            <a:cxnSpLocks/>
          </p:cNvCxnSpPr>
          <p:nvPr/>
        </p:nvCxnSpPr>
        <p:spPr>
          <a:xfrm flipV="1">
            <a:off x="4896604" y="4452407"/>
            <a:ext cx="0" cy="2657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F950E7FC-E99B-4641-9DD3-686A4A446453}"/>
              </a:ext>
            </a:extLst>
          </p:cNvPr>
          <p:cNvCxnSpPr>
            <a:cxnSpLocks/>
          </p:cNvCxnSpPr>
          <p:nvPr/>
        </p:nvCxnSpPr>
        <p:spPr>
          <a:xfrm flipV="1">
            <a:off x="5309375" y="4452407"/>
            <a:ext cx="0" cy="2657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87F73138-D232-4CC8-A8EF-9661CCAD6436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661491" y="3406830"/>
            <a:ext cx="1003317" cy="2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표 69">
            <a:extLst>
              <a:ext uri="{FF2B5EF4-FFF2-40B4-BE49-F238E27FC236}">
                <a16:creationId xmlns:a16="http://schemas.microsoft.com/office/drawing/2014/main" id="{F3A20D70-A3E3-4721-8528-28D19429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58819"/>
              </p:ext>
            </p:extLst>
          </p:nvPr>
        </p:nvGraphicFramePr>
        <p:xfrm>
          <a:off x="3078089" y="5478108"/>
          <a:ext cx="363703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879197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1576986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71" name="직사각형 70">
            <a:extLst>
              <a:ext uri="{FF2B5EF4-FFF2-40B4-BE49-F238E27FC236}">
                <a16:creationId xmlns:a16="http://schemas.microsoft.com/office/drawing/2014/main" id="{CF108359-BBC3-4977-90B6-4DA9F1B7B712}"/>
              </a:ext>
            </a:extLst>
          </p:cNvPr>
          <p:cNvSpPr/>
          <p:nvPr/>
        </p:nvSpPr>
        <p:spPr>
          <a:xfrm>
            <a:off x="5128402" y="4987984"/>
            <a:ext cx="463593" cy="300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pl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8FA3B8D2-722A-4DB0-924C-E4344D05388E}"/>
              </a:ext>
            </a:extLst>
          </p:cNvPr>
          <p:cNvSpPr/>
          <p:nvPr/>
        </p:nvSpPr>
        <p:spPr>
          <a:xfrm>
            <a:off x="4664809" y="4987984"/>
            <a:ext cx="463593" cy="30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>
                <a:solidFill>
                  <a:schemeClr val="tx1"/>
                </a:solidFill>
              </a:rPr>
              <a:t>pr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23D7D159-AA38-4F06-81F5-20178747459F}"/>
              </a:ext>
            </a:extLst>
          </p:cNvPr>
          <p:cNvCxnSpPr>
            <a:cxnSpLocks/>
          </p:cNvCxnSpPr>
          <p:nvPr/>
        </p:nvCxnSpPr>
        <p:spPr>
          <a:xfrm flipH="1">
            <a:off x="4957736" y="5366807"/>
            <a:ext cx="275406" cy="0"/>
          </a:xfrm>
          <a:prstGeom prst="straightConnector1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화살표 연결선 76">
            <a:extLst>
              <a:ext uri="{FF2B5EF4-FFF2-40B4-BE49-F238E27FC236}">
                <a16:creationId xmlns:a16="http://schemas.microsoft.com/office/drawing/2014/main" id="{A08BEB87-56BC-4897-9D9F-363F3F61D4C6}"/>
              </a:ext>
            </a:extLst>
          </p:cNvPr>
          <p:cNvCxnSpPr>
            <a:cxnSpLocks/>
          </p:cNvCxnSpPr>
          <p:nvPr/>
        </p:nvCxnSpPr>
        <p:spPr>
          <a:xfrm>
            <a:off x="4993471" y="4904318"/>
            <a:ext cx="269862" cy="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A17A61AD-7D9A-4B7F-8198-8A20BC823C0B}"/>
              </a:ext>
            </a:extLst>
          </p:cNvPr>
          <p:cNvCxnSpPr/>
          <p:nvPr/>
        </p:nvCxnSpPr>
        <p:spPr>
          <a:xfrm>
            <a:off x="3106664" y="6296025"/>
            <a:ext cx="1937526" cy="0"/>
          </a:xfrm>
          <a:prstGeom prst="straightConnector1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>
            <a:extLst>
              <a:ext uri="{FF2B5EF4-FFF2-40B4-BE49-F238E27FC236}">
                <a16:creationId xmlns:a16="http://schemas.microsoft.com/office/drawing/2014/main" id="{80A6DE1C-69A7-4E6D-A792-FEF28A8FACEC}"/>
              </a:ext>
            </a:extLst>
          </p:cNvPr>
          <p:cNvCxnSpPr>
            <a:cxnSpLocks/>
          </p:cNvCxnSpPr>
          <p:nvPr/>
        </p:nvCxnSpPr>
        <p:spPr>
          <a:xfrm>
            <a:off x="5127238" y="6296025"/>
            <a:ext cx="1587885" cy="0"/>
          </a:xfrm>
          <a:prstGeom prst="straightConnector1">
            <a:avLst/>
          </a:prstGeom>
          <a:ln w="2222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A3201E4B-A573-443D-AF45-F0A3CD8A15FA}"/>
              </a:ext>
            </a:extLst>
          </p:cNvPr>
          <p:cNvSpPr txBox="1"/>
          <p:nvPr/>
        </p:nvSpPr>
        <p:spPr>
          <a:xfrm>
            <a:off x="3592762" y="6363933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피벗 이하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83877A9-CAA0-4ADE-8705-328C6F5A09B3}"/>
              </a:ext>
            </a:extLst>
          </p:cNvPr>
          <p:cNvSpPr txBox="1"/>
          <p:nvPr/>
        </p:nvSpPr>
        <p:spPr>
          <a:xfrm>
            <a:off x="5384735" y="6363934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피벗 이상</a:t>
            </a:r>
          </a:p>
        </p:txBody>
      </p:sp>
    </p:spTree>
    <p:extLst>
      <p:ext uri="{BB962C8B-B14F-4D97-AF65-F5344CB8AC3E}">
        <p14:creationId xmlns:p14="http://schemas.microsoft.com/office/powerpoint/2010/main" val="129091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3F559440-8141-42B8-8AB2-76E7D1E75584}"/>
              </a:ext>
            </a:extLst>
          </p:cNvPr>
          <p:cNvGrpSpPr/>
          <p:nvPr/>
        </p:nvGrpSpPr>
        <p:grpSpPr>
          <a:xfrm>
            <a:off x="244380" y="750841"/>
            <a:ext cx="5048586" cy="1892403"/>
            <a:chOff x="244380" y="176196"/>
            <a:chExt cx="5048586" cy="1892403"/>
          </a:xfrm>
        </p:grpSpPr>
        <p:sp>
          <p:nvSpPr>
            <p:cNvPr id="254" name="타원 253">
              <a:extLst>
                <a:ext uri="{FF2B5EF4-FFF2-40B4-BE49-F238E27FC236}">
                  <a16:creationId xmlns:a16="http://schemas.microsoft.com/office/drawing/2014/main" id="{A08E8D9B-A80D-43EA-814D-E4BD6EBD7E9E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5" name="타원 254">
              <a:extLst>
                <a:ext uri="{FF2B5EF4-FFF2-40B4-BE49-F238E27FC236}">
                  <a16:creationId xmlns:a16="http://schemas.microsoft.com/office/drawing/2014/main" id="{22CA7805-07AC-4747-BBBE-5C0F1275B5B5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6" name="타원 255">
              <a:extLst>
                <a:ext uri="{FF2B5EF4-FFF2-40B4-BE49-F238E27FC236}">
                  <a16:creationId xmlns:a16="http://schemas.microsoft.com/office/drawing/2014/main" id="{E530E488-CF89-4629-9C2B-A3468DF09347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7" name="타원 256">
              <a:extLst>
                <a:ext uri="{FF2B5EF4-FFF2-40B4-BE49-F238E27FC236}">
                  <a16:creationId xmlns:a16="http://schemas.microsoft.com/office/drawing/2014/main" id="{63AA58F7-62F2-4F7F-993B-8402A5098313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8" name="타원 257">
              <a:extLst>
                <a:ext uri="{FF2B5EF4-FFF2-40B4-BE49-F238E27FC236}">
                  <a16:creationId xmlns:a16="http://schemas.microsoft.com/office/drawing/2014/main" id="{82FBB792-A2BC-4317-9133-09EBE0BECA90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9" name="타원 258">
              <a:extLst>
                <a:ext uri="{FF2B5EF4-FFF2-40B4-BE49-F238E27FC236}">
                  <a16:creationId xmlns:a16="http://schemas.microsoft.com/office/drawing/2014/main" id="{5C36C978-B1C2-4D27-8C2A-C439B5700FB5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0" name="타원 259">
              <a:extLst>
                <a:ext uri="{FF2B5EF4-FFF2-40B4-BE49-F238E27FC236}">
                  <a16:creationId xmlns:a16="http://schemas.microsoft.com/office/drawing/2014/main" id="{EC8B0765-0E2A-4101-B620-254D4EDA5324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1" name="타원 260">
              <a:extLst>
                <a:ext uri="{FF2B5EF4-FFF2-40B4-BE49-F238E27FC236}">
                  <a16:creationId xmlns:a16="http://schemas.microsoft.com/office/drawing/2014/main" id="{A6706862-5FEC-4F36-97FA-78B16363F00B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2" name="타원 261">
              <a:extLst>
                <a:ext uri="{FF2B5EF4-FFF2-40B4-BE49-F238E27FC236}">
                  <a16:creationId xmlns:a16="http://schemas.microsoft.com/office/drawing/2014/main" id="{0C89FF57-B12E-4CE9-B7AE-FC1F86BAAB64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3" name="직선 연결선 262">
              <a:extLst>
                <a:ext uri="{FF2B5EF4-FFF2-40B4-BE49-F238E27FC236}">
                  <a16:creationId xmlns:a16="http://schemas.microsoft.com/office/drawing/2014/main" id="{38516A59-9613-4329-9D4E-CD6A1D4BF7F2}"/>
                </a:ext>
              </a:extLst>
            </p:cNvPr>
            <p:cNvCxnSpPr>
              <a:cxnSpLocks/>
              <a:stCxn id="258" idx="3"/>
              <a:endCxn id="257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직선 연결선 263">
              <a:extLst>
                <a:ext uri="{FF2B5EF4-FFF2-40B4-BE49-F238E27FC236}">
                  <a16:creationId xmlns:a16="http://schemas.microsoft.com/office/drawing/2014/main" id="{16C6E14B-5190-4A26-999A-A14276D3609C}"/>
                </a:ext>
              </a:extLst>
            </p:cNvPr>
            <p:cNvCxnSpPr>
              <a:cxnSpLocks/>
              <a:stCxn id="257" idx="3"/>
              <a:endCxn id="254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직선 연결선 264">
              <a:extLst>
                <a:ext uri="{FF2B5EF4-FFF2-40B4-BE49-F238E27FC236}">
                  <a16:creationId xmlns:a16="http://schemas.microsoft.com/office/drawing/2014/main" id="{0730654E-5D96-4E58-B956-A0161A6F06F6}"/>
                </a:ext>
              </a:extLst>
            </p:cNvPr>
            <p:cNvCxnSpPr>
              <a:cxnSpLocks/>
              <a:stCxn id="257" idx="5"/>
              <a:endCxn id="259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직선 연결선 265">
              <a:extLst>
                <a:ext uri="{FF2B5EF4-FFF2-40B4-BE49-F238E27FC236}">
                  <a16:creationId xmlns:a16="http://schemas.microsoft.com/office/drawing/2014/main" id="{4975FC35-B879-40D0-A5E2-FE9DAC137917}"/>
                </a:ext>
              </a:extLst>
            </p:cNvPr>
            <p:cNvCxnSpPr>
              <a:cxnSpLocks/>
              <a:stCxn id="262" idx="1"/>
              <a:endCxn id="258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직선 연결선 266">
              <a:extLst>
                <a:ext uri="{FF2B5EF4-FFF2-40B4-BE49-F238E27FC236}">
                  <a16:creationId xmlns:a16="http://schemas.microsoft.com/office/drawing/2014/main" id="{D6434610-6B0F-4F55-ACF5-7F64C0E3602A}"/>
                </a:ext>
              </a:extLst>
            </p:cNvPr>
            <p:cNvCxnSpPr>
              <a:cxnSpLocks/>
              <a:stCxn id="262" idx="3"/>
              <a:endCxn id="260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직선 연결선 267">
              <a:extLst>
                <a:ext uri="{FF2B5EF4-FFF2-40B4-BE49-F238E27FC236}">
                  <a16:creationId xmlns:a16="http://schemas.microsoft.com/office/drawing/2014/main" id="{DE8E01DC-0FE9-4BB9-974A-28386927DA1E}"/>
                </a:ext>
              </a:extLst>
            </p:cNvPr>
            <p:cNvCxnSpPr>
              <a:cxnSpLocks/>
              <a:stCxn id="262" idx="5"/>
              <a:endCxn id="261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직선 연결선 268">
              <a:extLst>
                <a:ext uri="{FF2B5EF4-FFF2-40B4-BE49-F238E27FC236}">
                  <a16:creationId xmlns:a16="http://schemas.microsoft.com/office/drawing/2014/main" id="{4E535957-DF25-4861-9741-99B05B4E6101}"/>
                </a:ext>
              </a:extLst>
            </p:cNvPr>
            <p:cNvCxnSpPr>
              <a:cxnSpLocks/>
              <a:stCxn id="254" idx="3"/>
              <a:endCxn id="255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73B7A05-B74A-426E-835B-4AAC65D54FB3}"/>
                </a:ext>
              </a:extLst>
            </p:cNvPr>
            <p:cNvCxnSpPr>
              <a:cxnSpLocks/>
              <a:stCxn id="254" idx="5"/>
              <a:endCxn id="256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직선 연결선 270">
              <a:extLst>
                <a:ext uri="{FF2B5EF4-FFF2-40B4-BE49-F238E27FC236}">
                  <a16:creationId xmlns:a16="http://schemas.microsoft.com/office/drawing/2014/main" id="{EADCD7AC-1191-4731-AC06-2A307B2870E5}"/>
                </a:ext>
              </a:extLst>
            </p:cNvPr>
            <p:cNvCxnSpPr>
              <a:cxnSpLocks/>
              <a:stCxn id="259" idx="3"/>
              <a:endCxn id="272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타원 271">
              <a:extLst>
                <a:ext uri="{FF2B5EF4-FFF2-40B4-BE49-F238E27FC236}">
                  <a16:creationId xmlns:a16="http://schemas.microsoft.com/office/drawing/2014/main" id="{439BB4E1-712B-4327-9D22-DB55E47525B0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4" name="화살표: 아래쪽 313">
            <a:extLst>
              <a:ext uri="{FF2B5EF4-FFF2-40B4-BE49-F238E27FC236}">
                <a16:creationId xmlns:a16="http://schemas.microsoft.com/office/drawing/2014/main" id="{2F077173-9C40-4158-8584-46CD7C8A6961}"/>
              </a:ext>
            </a:extLst>
          </p:cNvPr>
          <p:cNvSpPr/>
          <p:nvPr/>
        </p:nvSpPr>
        <p:spPr>
          <a:xfrm>
            <a:off x="2881238" y="355566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37197103-3D03-41E9-BBE2-FEA2815622F7}"/>
              </a:ext>
            </a:extLst>
          </p:cNvPr>
          <p:cNvSpPr txBox="1"/>
          <p:nvPr/>
        </p:nvSpPr>
        <p:spPr>
          <a:xfrm>
            <a:off x="3155645" y="334857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다시 </a:t>
            </a:r>
            <a:r>
              <a:rPr lang="ko-KR" altLang="en-US" sz="1200" dirty="0" err="1"/>
              <a:t>힙으로</a:t>
            </a:r>
            <a:r>
              <a:rPr lang="ko-KR" altLang="en-US" sz="1200" dirty="0"/>
              <a:t> 만듭니다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aphicFrame>
        <p:nvGraphicFramePr>
          <p:cNvPr id="46" name="표 45">
            <a:extLst>
              <a:ext uri="{FF2B5EF4-FFF2-40B4-BE49-F238E27FC236}">
                <a16:creationId xmlns:a16="http://schemas.microsoft.com/office/drawing/2014/main" id="{06071F55-314D-4206-9D14-4AEF7EB9A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73703"/>
              </p:ext>
            </p:extLst>
          </p:nvPr>
        </p:nvGraphicFramePr>
        <p:xfrm>
          <a:off x="5666255" y="1921204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05B4CDCA-FA87-44FB-A1AC-CFED238A2BFC}"/>
              </a:ext>
            </a:extLst>
          </p:cNvPr>
          <p:cNvCxnSpPr>
            <a:cxnSpLocks/>
          </p:cNvCxnSpPr>
          <p:nvPr/>
        </p:nvCxnSpPr>
        <p:spPr>
          <a:xfrm>
            <a:off x="5895975" y="201875"/>
            <a:ext cx="3190152" cy="1719329"/>
          </a:xfrm>
          <a:prstGeom prst="straightConnector1">
            <a:avLst/>
          </a:prstGeom>
          <a:ln w="22225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9647EBB-3E36-43FB-A46E-C6C4732BABED}"/>
              </a:ext>
            </a:extLst>
          </p:cNvPr>
          <p:cNvSpPr txBox="1"/>
          <p:nvPr/>
        </p:nvSpPr>
        <p:spPr>
          <a:xfrm>
            <a:off x="7562638" y="612341"/>
            <a:ext cx="2770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가장 큰 값인 루트를 꺼내 </a:t>
            </a:r>
            <a:r>
              <a:rPr lang="en-US" altLang="ko-KR" sz="1200" dirty="0"/>
              <a:t>a[7]</a:t>
            </a:r>
            <a:r>
              <a:rPr lang="ko-KR" altLang="en-US" sz="1200" dirty="0"/>
              <a:t>로 옮김</a:t>
            </a:r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DB6A82E7-A389-4187-B856-7AD57DCB5C90}"/>
              </a:ext>
            </a:extLst>
          </p:cNvPr>
          <p:cNvGrpSpPr/>
          <p:nvPr/>
        </p:nvGrpSpPr>
        <p:grpSpPr>
          <a:xfrm>
            <a:off x="244380" y="3235052"/>
            <a:ext cx="5048586" cy="1892403"/>
            <a:chOff x="244380" y="176196"/>
            <a:chExt cx="5048586" cy="1892403"/>
          </a:xfrm>
        </p:grpSpPr>
        <p:sp>
          <p:nvSpPr>
            <p:cNvPr id="58" name="타원 57">
              <a:extLst>
                <a:ext uri="{FF2B5EF4-FFF2-40B4-BE49-F238E27FC236}">
                  <a16:creationId xmlns:a16="http://schemas.microsoft.com/office/drawing/2014/main" id="{65ABF71B-BD86-4908-A0B1-E709DBAFD2D8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타원 58">
              <a:extLst>
                <a:ext uri="{FF2B5EF4-FFF2-40B4-BE49-F238E27FC236}">
                  <a16:creationId xmlns:a16="http://schemas.microsoft.com/office/drawing/2014/main" id="{3C72696A-36C1-4278-96DD-65AEA08D4FBD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9147F2B8-7853-4C37-B798-B5B54899D173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0FC350CE-8278-4A08-A3D6-44D05EEC191B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241D41AD-45A4-4459-B6B8-A9B4CF10498F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타원 62">
              <a:extLst>
                <a:ext uri="{FF2B5EF4-FFF2-40B4-BE49-F238E27FC236}">
                  <a16:creationId xmlns:a16="http://schemas.microsoft.com/office/drawing/2014/main" id="{9A76DCDF-BE42-4BB9-A7F4-EBC6B1957E32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C5D7EB02-A500-4746-9A91-980791004FDF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41F7FE5D-9D84-494E-8E1A-37FB50649CBA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0940D9D4-3804-4A11-BB6F-0583103F9B1A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CBC941EF-0DE3-44EC-932D-4B7748B2A435}"/>
                </a:ext>
              </a:extLst>
            </p:cNvPr>
            <p:cNvCxnSpPr>
              <a:cxnSpLocks/>
              <a:stCxn id="62" idx="3"/>
              <a:endCxn id="61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69E4A857-F10F-4ECF-B301-DDC43369EE1F}"/>
                </a:ext>
              </a:extLst>
            </p:cNvPr>
            <p:cNvCxnSpPr>
              <a:cxnSpLocks/>
              <a:stCxn id="61" idx="3"/>
              <a:endCxn id="58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674E82A5-D5A3-4250-B9D3-001DB6F41DA5}"/>
                </a:ext>
              </a:extLst>
            </p:cNvPr>
            <p:cNvCxnSpPr>
              <a:cxnSpLocks/>
              <a:stCxn id="61" idx="5"/>
              <a:endCxn id="63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329CF330-6F4B-4B14-B7F0-1F0494BEE2EA}"/>
                </a:ext>
              </a:extLst>
            </p:cNvPr>
            <p:cNvCxnSpPr>
              <a:cxnSpLocks/>
              <a:stCxn id="66" idx="1"/>
              <a:endCxn id="62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3D03A2C6-27AC-4E0E-A385-160F9428B678}"/>
                </a:ext>
              </a:extLst>
            </p:cNvPr>
            <p:cNvCxnSpPr>
              <a:cxnSpLocks/>
              <a:stCxn id="66" idx="3"/>
              <a:endCxn id="64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DB0F9940-A9F4-40CD-8BD9-3F8ADDA7AAE5}"/>
                </a:ext>
              </a:extLst>
            </p:cNvPr>
            <p:cNvCxnSpPr>
              <a:cxnSpLocks/>
              <a:stCxn id="66" idx="5"/>
              <a:endCxn id="65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noFill/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48A193BF-5F0C-401A-A786-0005866B6C88}"/>
                </a:ext>
              </a:extLst>
            </p:cNvPr>
            <p:cNvCxnSpPr>
              <a:cxnSpLocks/>
              <a:stCxn id="58" idx="3"/>
              <a:endCxn id="59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noFill/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07B98FFF-436C-4883-9277-F52466836A68}"/>
                </a:ext>
              </a:extLst>
            </p:cNvPr>
            <p:cNvCxnSpPr>
              <a:cxnSpLocks/>
              <a:stCxn id="58" idx="5"/>
              <a:endCxn id="60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연결선 74">
              <a:extLst>
                <a:ext uri="{FF2B5EF4-FFF2-40B4-BE49-F238E27FC236}">
                  <a16:creationId xmlns:a16="http://schemas.microsoft.com/office/drawing/2014/main" id="{7277D2A4-06D1-4D1E-9E1F-FE3D38A323F9}"/>
                </a:ext>
              </a:extLst>
            </p:cNvPr>
            <p:cNvCxnSpPr>
              <a:cxnSpLocks/>
              <a:stCxn id="63" idx="3"/>
              <a:endCxn id="76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타원 75">
              <a:extLst>
                <a:ext uri="{FF2B5EF4-FFF2-40B4-BE49-F238E27FC236}">
                  <a16:creationId xmlns:a16="http://schemas.microsoft.com/office/drawing/2014/main" id="{F7D52BCA-B1D0-407E-91E1-D3738CB75AFE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화살표: 아래쪽 76">
            <a:extLst>
              <a:ext uri="{FF2B5EF4-FFF2-40B4-BE49-F238E27FC236}">
                <a16:creationId xmlns:a16="http://schemas.microsoft.com/office/drawing/2014/main" id="{9FD37BA6-DBB4-47DF-9A7E-002AEE8A9C49}"/>
              </a:ext>
            </a:extLst>
          </p:cNvPr>
          <p:cNvSpPr/>
          <p:nvPr/>
        </p:nvSpPr>
        <p:spPr>
          <a:xfrm>
            <a:off x="2881238" y="2758497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B88DB40-7DC8-468D-A11D-9DC3960AB623}"/>
              </a:ext>
            </a:extLst>
          </p:cNvPr>
          <p:cNvSpPr txBox="1"/>
          <p:nvPr/>
        </p:nvSpPr>
        <p:spPr>
          <a:xfrm>
            <a:off x="3155645" y="2737788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다시 </a:t>
            </a:r>
            <a:r>
              <a:rPr lang="ko-KR" altLang="en-US" sz="1200" dirty="0" err="1"/>
              <a:t>힙으로</a:t>
            </a:r>
            <a:r>
              <a:rPr lang="ko-KR" altLang="en-US" sz="1200" dirty="0"/>
              <a:t> 만듭니다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aphicFrame>
        <p:nvGraphicFramePr>
          <p:cNvPr id="79" name="표 78">
            <a:extLst>
              <a:ext uri="{FF2B5EF4-FFF2-40B4-BE49-F238E27FC236}">
                <a16:creationId xmlns:a16="http://schemas.microsoft.com/office/drawing/2014/main" id="{7DC745B8-561A-443B-98E7-4F2C21323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15700"/>
              </p:ext>
            </p:extLst>
          </p:nvPr>
        </p:nvGraphicFramePr>
        <p:xfrm>
          <a:off x="5666255" y="4405415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5713D070-413C-422D-AA84-FB3EBE02D538}"/>
              </a:ext>
            </a:extLst>
          </p:cNvPr>
          <p:cNvCxnSpPr>
            <a:cxnSpLocks/>
          </p:cNvCxnSpPr>
          <p:nvPr/>
        </p:nvCxnSpPr>
        <p:spPr>
          <a:xfrm>
            <a:off x="5895975" y="2604806"/>
            <a:ext cx="2680866" cy="1800609"/>
          </a:xfrm>
          <a:prstGeom prst="straightConnector1">
            <a:avLst/>
          </a:prstGeom>
          <a:ln w="22225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7FD2D5F-1E3A-4110-90DB-D6B872FF4DF1}"/>
              </a:ext>
            </a:extLst>
          </p:cNvPr>
          <p:cNvSpPr txBox="1"/>
          <p:nvPr/>
        </p:nvSpPr>
        <p:spPr>
          <a:xfrm>
            <a:off x="7562638" y="3096553"/>
            <a:ext cx="2770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가장 큰 값인 루트를 꺼내 </a:t>
            </a:r>
            <a:r>
              <a:rPr lang="en-US" altLang="ko-KR" sz="1200" dirty="0"/>
              <a:t>a[6]</a:t>
            </a:r>
            <a:r>
              <a:rPr lang="ko-KR" altLang="en-US" sz="1200" dirty="0"/>
              <a:t>로 옮김</a:t>
            </a:r>
          </a:p>
        </p:txBody>
      </p:sp>
    </p:spTree>
    <p:extLst>
      <p:ext uri="{BB962C8B-B14F-4D97-AF65-F5344CB8AC3E}">
        <p14:creationId xmlns:p14="http://schemas.microsoft.com/office/powerpoint/2010/main" val="413085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474AE4B-E1D2-4BB2-89EF-0A2D8A666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25315"/>
              </p:ext>
            </p:extLst>
          </p:nvPr>
        </p:nvGraphicFramePr>
        <p:xfrm>
          <a:off x="3078089" y="567268"/>
          <a:ext cx="363703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87919791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1576986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84" name="TextBox 83">
            <a:extLst>
              <a:ext uri="{FF2B5EF4-FFF2-40B4-BE49-F238E27FC236}">
                <a16:creationId xmlns:a16="http://schemas.microsoft.com/office/drawing/2014/main" id="{A3201E4B-A573-443D-AF45-F0A3CD8A15FA}"/>
              </a:ext>
            </a:extLst>
          </p:cNvPr>
          <p:cNvSpPr txBox="1"/>
          <p:nvPr/>
        </p:nvSpPr>
        <p:spPr>
          <a:xfrm>
            <a:off x="3592762" y="6363933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피벗 이하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83877A9-CAA0-4ADE-8705-328C6F5A09B3}"/>
              </a:ext>
            </a:extLst>
          </p:cNvPr>
          <p:cNvSpPr txBox="1"/>
          <p:nvPr/>
        </p:nvSpPr>
        <p:spPr>
          <a:xfrm>
            <a:off x="5384735" y="6363934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피벗 이상</a:t>
            </a:r>
          </a:p>
        </p:txBody>
      </p:sp>
      <p:graphicFrame>
        <p:nvGraphicFramePr>
          <p:cNvPr id="31" name="표 30">
            <a:extLst>
              <a:ext uri="{FF2B5EF4-FFF2-40B4-BE49-F238E27FC236}">
                <a16:creationId xmlns:a16="http://schemas.microsoft.com/office/drawing/2014/main" id="{550F9CA1-D524-405E-9056-20AF3EBBC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29991"/>
              </p:ext>
            </p:extLst>
          </p:nvPr>
        </p:nvGraphicFramePr>
        <p:xfrm>
          <a:off x="2811389" y="1634068"/>
          <a:ext cx="202057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32" name="표 31">
            <a:extLst>
              <a:ext uri="{FF2B5EF4-FFF2-40B4-BE49-F238E27FC236}">
                <a16:creationId xmlns:a16="http://schemas.microsoft.com/office/drawing/2014/main" id="{E5E4FB93-5A00-4B20-BC0A-0574D6FD4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67515"/>
              </p:ext>
            </p:extLst>
          </p:nvPr>
        </p:nvGraphicFramePr>
        <p:xfrm>
          <a:off x="5287771" y="1634069"/>
          <a:ext cx="1616460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C70B3C32-87C3-4D71-9391-4EE957FA6F78}"/>
              </a:ext>
            </a:extLst>
          </p:cNvPr>
          <p:cNvCxnSpPr/>
          <p:nvPr/>
        </p:nvCxnSpPr>
        <p:spPr>
          <a:xfrm flipH="1">
            <a:off x="4831964" y="1294649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표 34">
            <a:extLst>
              <a:ext uri="{FF2B5EF4-FFF2-40B4-BE49-F238E27FC236}">
                <a16:creationId xmlns:a16="http://schemas.microsoft.com/office/drawing/2014/main" id="{B4965847-6A1E-4A37-8FA8-3FEFB2BC5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33969"/>
              </p:ext>
            </p:extLst>
          </p:nvPr>
        </p:nvGraphicFramePr>
        <p:xfrm>
          <a:off x="2609331" y="2700868"/>
          <a:ext cx="121234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36" name="표 35">
            <a:extLst>
              <a:ext uri="{FF2B5EF4-FFF2-40B4-BE49-F238E27FC236}">
                <a16:creationId xmlns:a16="http://schemas.microsoft.com/office/drawing/2014/main" id="{107AB669-6743-4B3E-BAAA-D0AB9CD85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74138"/>
              </p:ext>
            </p:extLst>
          </p:nvPr>
        </p:nvGraphicFramePr>
        <p:xfrm>
          <a:off x="4153976" y="2700868"/>
          <a:ext cx="808230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37" name="표 36">
            <a:extLst>
              <a:ext uri="{FF2B5EF4-FFF2-40B4-BE49-F238E27FC236}">
                <a16:creationId xmlns:a16="http://schemas.microsoft.com/office/drawing/2014/main" id="{8C42F5DB-BB8F-4391-8E83-D6ECABFC3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139901"/>
              </p:ext>
            </p:extLst>
          </p:nvPr>
        </p:nvGraphicFramePr>
        <p:xfrm>
          <a:off x="5060564" y="2700869"/>
          <a:ext cx="808230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38" name="표 37">
            <a:extLst>
              <a:ext uri="{FF2B5EF4-FFF2-40B4-BE49-F238E27FC236}">
                <a16:creationId xmlns:a16="http://schemas.microsoft.com/office/drawing/2014/main" id="{BDC1A5C0-136A-496D-B7FC-CB22A7819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86847"/>
              </p:ext>
            </p:extLst>
          </p:nvPr>
        </p:nvGraphicFramePr>
        <p:xfrm>
          <a:off x="6326249" y="2700869"/>
          <a:ext cx="808230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0" name="표 39">
            <a:extLst>
              <a:ext uri="{FF2B5EF4-FFF2-40B4-BE49-F238E27FC236}">
                <a16:creationId xmlns:a16="http://schemas.microsoft.com/office/drawing/2014/main" id="{B167A383-B8D2-404C-98CC-C11966B5B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16521"/>
              </p:ext>
            </p:extLst>
          </p:nvPr>
        </p:nvGraphicFramePr>
        <p:xfrm>
          <a:off x="2403591" y="3767668"/>
          <a:ext cx="808230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0411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B437DECE-8E75-4E5A-B8D7-5FE9CFE1B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99277"/>
              </p:ext>
            </p:extLst>
          </p:nvPr>
        </p:nvGraphicFramePr>
        <p:xfrm>
          <a:off x="3653722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2" name="표 41">
            <a:extLst>
              <a:ext uri="{FF2B5EF4-FFF2-40B4-BE49-F238E27FC236}">
                <a16:creationId xmlns:a16="http://schemas.microsoft.com/office/drawing/2014/main" id="{91EDD39C-A51C-4A4F-929F-C2D4A1EF0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02938"/>
              </p:ext>
            </p:extLst>
          </p:nvPr>
        </p:nvGraphicFramePr>
        <p:xfrm>
          <a:off x="4214937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3" name="표 42">
            <a:extLst>
              <a:ext uri="{FF2B5EF4-FFF2-40B4-BE49-F238E27FC236}">
                <a16:creationId xmlns:a16="http://schemas.microsoft.com/office/drawing/2014/main" id="{EB539D65-BCBF-43DF-9E68-EC8A187D1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30492"/>
              </p:ext>
            </p:extLst>
          </p:nvPr>
        </p:nvGraphicFramePr>
        <p:xfrm>
          <a:off x="4690867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4" name="표 43">
            <a:extLst>
              <a:ext uri="{FF2B5EF4-FFF2-40B4-BE49-F238E27FC236}">
                <a16:creationId xmlns:a16="http://schemas.microsoft.com/office/drawing/2014/main" id="{28903E3F-997B-4617-A30E-FCB2FA5D6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81107"/>
              </p:ext>
            </p:extLst>
          </p:nvPr>
        </p:nvGraphicFramePr>
        <p:xfrm>
          <a:off x="5163743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5" name="표 44">
            <a:extLst>
              <a:ext uri="{FF2B5EF4-FFF2-40B4-BE49-F238E27FC236}">
                <a16:creationId xmlns:a16="http://schemas.microsoft.com/office/drawing/2014/main" id="{1EB32308-2C14-4E91-8B49-03FD56456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77027"/>
              </p:ext>
            </p:extLst>
          </p:nvPr>
        </p:nvGraphicFramePr>
        <p:xfrm>
          <a:off x="5636619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6" name="표 45">
            <a:extLst>
              <a:ext uri="{FF2B5EF4-FFF2-40B4-BE49-F238E27FC236}">
                <a16:creationId xmlns:a16="http://schemas.microsoft.com/office/drawing/2014/main" id="{FA5C573E-0C74-43AC-91BE-90493BA7D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2904"/>
              </p:ext>
            </p:extLst>
          </p:nvPr>
        </p:nvGraphicFramePr>
        <p:xfrm>
          <a:off x="6273190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7" name="표 46">
            <a:extLst>
              <a:ext uri="{FF2B5EF4-FFF2-40B4-BE49-F238E27FC236}">
                <a16:creationId xmlns:a16="http://schemas.microsoft.com/office/drawing/2014/main" id="{B847B6C0-7633-4FD6-BF54-870CA4F05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84251"/>
              </p:ext>
            </p:extLst>
          </p:nvPr>
        </p:nvGraphicFramePr>
        <p:xfrm>
          <a:off x="6909761" y="376766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DFC2185C-E2E1-497C-BC4B-AC7155EC6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365722"/>
              </p:ext>
            </p:extLst>
          </p:nvPr>
        </p:nvGraphicFramePr>
        <p:xfrm>
          <a:off x="2353933" y="478112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50" name="표 49">
            <a:extLst>
              <a:ext uri="{FF2B5EF4-FFF2-40B4-BE49-F238E27FC236}">
                <a16:creationId xmlns:a16="http://schemas.microsoft.com/office/drawing/2014/main" id="{CC74D073-99A5-4D36-8BD6-BF3097375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81276"/>
              </p:ext>
            </p:extLst>
          </p:nvPr>
        </p:nvGraphicFramePr>
        <p:xfrm>
          <a:off x="2906765" y="4781128"/>
          <a:ext cx="404115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1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DAE65FF6-C4C1-4D6A-AA85-B457F1B6515F}"/>
              </a:ext>
            </a:extLst>
          </p:cNvPr>
          <p:cNvCxnSpPr/>
          <p:nvPr/>
        </p:nvCxnSpPr>
        <p:spPr>
          <a:xfrm flipH="1">
            <a:off x="2956611" y="1226627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565C3181-5D82-4D99-A562-F8F8B8C43974}"/>
              </a:ext>
            </a:extLst>
          </p:cNvPr>
          <p:cNvCxnSpPr/>
          <p:nvPr/>
        </p:nvCxnSpPr>
        <p:spPr>
          <a:xfrm flipH="1">
            <a:off x="2609330" y="2385252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9FF950D1-D495-47D0-ABCC-C8F06838B554}"/>
              </a:ext>
            </a:extLst>
          </p:cNvPr>
          <p:cNvCxnSpPr/>
          <p:nvPr/>
        </p:nvCxnSpPr>
        <p:spPr>
          <a:xfrm flipH="1">
            <a:off x="3753921" y="2385252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DBC85832-AF6B-4241-9F78-E8024D1BF183}"/>
              </a:ext>
            </a:extLst>
          </p:cNvPr>
          <p:cNvCxnSpPr/>
          <p:nvPr/>
        </p:nvCxnSpPr>
        <p:spPr>
          <a:xfrm flipH="1">
            <a:off x="5841358" y="2385252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E7A13229-BA08-4A8B-9F3D-09A40B953233}"/>
              </a:ext>
            </a:extLst>
          </p:cNvPr>
          <p:cNvCxnSpPr>
            <a:cxnSpLocks/>
          </p:cNvCxnSpPr>
          <p:nvPr/>
        </p:nvCxnSpPr>
        <p:spPr>
          <a:xfrm flipH="1">
            <a:off x="5072478" y="2361449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A3E729CD-ADBA-4892-A1B3-7CF59F5258C9}"/>
              </a:ext>
            </a:extLst>
          </p:cNvPr>
          <p:cNvCxnSpPr>
            <a:cxnSpLocks/>
          </p:cNvCxnSpPr>
          <p:nvPr/>
        </p:nvCxnSpPr>
        <p:spPr>
          <a:xfrm flipH="1">
            <a:off x="2487852" y="3459480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F4D8B603-AD73-4FE3-9481-50C75432A02C}"/>
              </a:ext>
            </a:extLst>
          </p:cNvPr>
          <p:cNvCxnSpPr>
            <a:cxnSpLocks/>
          </p:cNvCxnSpPr>
          <p:nvPr/>
        </p:nvCxnSpPr>
        <p:spPr>
          <a:xfrm flipH="1">
            <a:off x="3162162" y="3459480"/>
            <a:ext cx="242956" cy="308188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625A398-A511-434D-BFC9-59596C19EE15}"/>
              </a:ext>
            </a:extLst>
          </p:cNvPr>
          <p:cNvCxnSpPr>
            <a:cxnSpLocks/>
          </p:cNvCxnSpPr>
          <p:nvPr/>
        </p:nvCxnSpPr>
        <p:spPr>
          <a:xfrm>
            <a:off x="5102782" y="1294650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89817338-D14D-4C11-B59B-E3D0B9247340}"/>
              </a:ext>
            </a:extLst>
          </p:cNvPr>
          <p:cNvCxnSpPr>
            <a:cxnSpLocks/>
          </p:cNvCxnSpPr>
          <p:nvPr/>
        </p:nvCxnSpPr>
        <p:spPr>
          <a:xfrm>
            <a:off x="6681074" y="1294650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C33737EA-206C-440A-9954-85D482202158}"/>
              </a:ext>
            </a:extLst>
          </p:cNvPr>
          <p:cNvCxnSpPr>
            <a:cxnSpLocks/>
          </p:cNvCxnSpPr>
          <p:nvPr/>
        </p:nvCxnSpPr>
        <p:spPr>
          <a:xfrm>
            <a:off x="4023326" y="2377633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A97CCA3C-4C14-43D2-97FB-EAA7B4FAF298}"/>
              </a:ext>
            </a:extLst>
          </p:cNvPr>
          <p:cNvCxnSpPr>
            <a:cxnSpLocks/>
          </p:cNvCxnSpPr>
          <p:nvPr/>
        </p:nvCxnSpPr>
        <p:spPr>
          <a:xfrm>
            <a:off x="4792206" y="2354774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F36EEBD0-5DCB-4E6C-AACD-1845FEDD21DE}"/>
              </a:ext>
            </a:extLst>
          </p:cNvPr>
          <p:cNvCxnSpPr>
            <a:cxnSpLocks/>
          </p:cNvCxnSpPr>
          <p:nvPr/>
        </p:nvCxnSpPr>
        <p:spPr>
          <a:xfrm>
            <a:off x="6951185" y="2362393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141E15B0-687F-408B-A436-BB4AB82DC0E1}"/>
              </a:ext>
            </a:extLst>
          </p:cNvPr>
          <p:cNvCxnSpPr>
            <a:cxnSpLocks/>
          </p:cNvCxnSpPr>
          <p:nvPr/>
        </p:nvCxnSpPr>
        <p:spPr>
          <a:xfrm>
            <a:off x="6142459" y="2362393"/>
            <a:ext cx="229824" cy="339419"/>
          </a:xfrm>
          <a:prstGeom prst="line">
            <a:avLst/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62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474AE4B-E1D2-4BB2-89EF-0A2D8A666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2771"/>
              </p:ext>
            </p:extLst>
          </p:nvPr>
        </p:nvGraphicFramePr>
        <p:xfrm>
          <a:off x="3078088" y="567268"/>
          <a:ext cx="269787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45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49645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49645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49645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49645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49645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39" name="표 38">
            <a:extLst>
              <a:ext uri="{FF2B5EF4-FFF2-40B4-BE49-F238E27FC236}">
                <a16:creationId xmlns:a16="http://schemas.microsoft.com/office/drawing/2014/main" id="{94B85D8D-133E-4019-8BC6-9C4E70AF2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82455"/>
              </p:ext>
            </p:extLst>
          </p:nvPr>
        </p:nvGraphicFramePr>
        <p:xfrm>
          <a:off x="3078088" y="1443568"/>
          <a:ext cx="3159219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17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1FB29ACE-720F-4089-96C0-E817EB9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18296"/>
              </p:ext>
            </p:extLst>
          </p:nvPr>
        </p:nvGraphicFramePr>
        <p:xfrm>
          <a:off x="3078088" y="2319868"/>
          <a:ext cx="5867797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62181425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59307450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3667159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CE6CC801-F15C-469E-95AF-5048B9D8EF14}"/>
              </a:ext>
            </a:extLst>
          </p:cNvPr>
          <p:cNvCxnSpPr>
            <a:cxnSpLocks/>
            <a:endCxn id="9" idx="0"/>
          </p:cNvCxnSpPr>
          <p:nvPr/>
        </p:nvCxnSpPr>
        <p:spPr>
          <a:xfrm rot="5400000">
            <a:off x="2295918" y="1015756"/>
            <a:ext cx="754380" cy="597387"/>
          </a:xfrm>
          <a:prstGeom prst="bentConnector3">
            <a:avLst>
              <a:gd name="adj1" fmla="val 1515"/>
            </a:avLst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50517D80-C9E5-47D2-8010-7D6BAFCBD292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2545864" y="1821176"/>
            <a:ext cx="42593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순서도: 가산 접합 8">
            <a:extLst>
              <a:ext uri="{FF2B5EF4-FFF2-40B4-BE49-F238E27FC236}">
                <a16:creationId xmlns:a16="http://schemas.microsoft.com/office/drawing/2014/main" id="{3EAAD6A0-F55C-4D94-84B6-A46AB042F0FA}"/>
              </a:ext>
            </a:extLst>
          </p:cNvPr>
          <p:cNvSpPr/>
          <p:nvPr/>
        </p:nvSpPr>
        <p:spPr>
          <a:xfrm>
            <a:off x="2202964" y="1691639"/>
            <a:ext cx="342900" cy="259073"/>
          </a:xfrm>
          <a:prstGeom prst="flowChartSummingJunc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연결선: 꺾임 51">
            <a:extLst>
              <a:ext uri="{FF2B5EF4-FFF2-40B4-BE49-F238E27FC236}">
                <a16:creationId xmlns:a16="http://schemas.microsoft.com/office/drawing/2014/main" id="{E2AA5BE1-56D7-41B3-96FB-FBF999AEAED4}"/>
              </a:ext>
            </a:extLst>
          </p:cNvPr>
          <p:cNvCxnSpPr>
            <a:cxnSpLocks/>
          </p:cNvCxnSpPr>
          <p:nvPr/>
        </p:nvCxnSpPr>
        <p:spPr>
          <a:xfrm rot="16200000" flipH="1">
            <a:off x="2367636" y="2002326"/>
            <a:ext cx="717231" cy="703674"/>
          </a:xfrm>
          <a:prstGeom prst="bentConnector2">
            <a:avLst/>
          </a:prstGeom>
          <a:ln w="222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83B4EAA-65BA-4B82-B461-E8B4EEF18415}"/>
              </a:ext>
            </a:extLst>
          </p:cNvPr>
          <p:cNvSpPr txBox="1"/>
          <p:nvPr/>
        </p:nvSpPr>
        <p:spPr>
          <a:xfrm>
            <a:off x="2679734" y="59305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a</a:t>
            </a:r>
            <a:endParaRPr lang="ko-KR" altLang="en-US" sz="16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8F3A2A-343F-4E82-BFE4-D7DC7F3DC05F}"/>
              </a:ext>
            </a:extLst>
          </p:cNvPr>
          <p:cNvSpPr txBox="1"/>
          <p:nvPr/>
        </p:nvSpPr>
        <p:spPr>
          <a:xfrm>
            <a:off x="2679734" y="143778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b</a:t>
            </a:r>
            <a:endParaRPr lang="ko-KR" altLang="en-US" sz="16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57D872-F9CC-4654-B494-DBA669D05CD4}"/>
              </a:ext>
            </a:extLst>
          </p:cNvPr>
          <p:cNvSpPr txBox="1"/>
          <p:nvPr/>
        </p:nvSpPr>
        <p:spPr>
          <a:xfrm>
            <a:off x="2679734" y="2283485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c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0475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1FB29ACE-720F-4089-96C0-E817EB9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89867"/>
              </p:ext>
            </p:extLst>
          </p:nvPr>
        </p:nvGraphicFramePr>
        <p:xfrm>
          <a:off x="3387786" y="357719"/>
          <a:ext cx="5416428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62181425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59307450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20F1262E-7A12-459E-B0C9-35E6F6DFD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880372"/>
              </p:ext>
            </p:extLst>
          </p:nvPr>
        </p:nvGraphicFramePr>
        <p:xfrm>
          <a:off x="3078088" y="1443568"/>
          <a:ext cx="2707902" cy="58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17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</a:tblGrid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0348FFE7-F2E0-4EBB-B46B-57211A3ED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0064"/>
              </p:ext>
            </p:extLst>
          </p:nvPr>
        </p:nvGraphicFramePr>
        <p:xfrm>
          <a:off x="6406012" y="1443568"/>
          <a:ext cx="2707902" cy="58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17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</a:tblGrid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6D2D64F6-674C-478E-B4DF-B9D2CFBE2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26792"/>
              </p:ext>
            </p:extLst>
          </p:nvPr>
        </p:nvGraphicFramePr>
        <p:xfrm>
          <a:off x="3078088" y="2187597"/>
          <a:ext cx="2707902" cy="58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17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</a:tblGrid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5C28EA1B-92C0-4AB0-90B2-D8F3E9C17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75517"/>
              </p:ext>
            </p:extLst>
          </p:nvPr>
        </p:nvGraphicFramePr>
        <p:xfrm>
          <a:off x="6406012" y="2187597"/>
          <a:ext cx="2707902" cy="58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17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</a:tblGrid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2" name="화살표: 아래쪽 1">
            <a:extLst>
              <a:ext uri="{FF2B5EF4-FFF2-40B4-BE49-F238E27FC236}">
                <a16:creationId xmlns:a16="http://schemas.microsoft.com/office/drawing/2014/main" id="{D11E6B4E-A0D6-4022-AA82-022939BE8636}"/>
              </a:ext>
            </a:extLst>
          </p:cNvPr>
          <p:cNvSpPr/>
          <p:nvPr/>
        </p:nvSpPr>
        <p:spPr>
          <a:xfrm>
            <a:off x="4303451" y="1845026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화살표: 아래쪽 18">
            <a:extLst>
              <a:ext uri="{FF2B5EF4-FFF2-40B4-BE49-F238E27FC236}">
                <a16:creationId xmlns:a16="http://schemas.microsoft.com/office/drawing/2014/main" id="{A8B2CAA9-23AD-406D-8FC1-DF78D92E758E}"/>
              </a:ext>
            </a:extLst>
          </p:cNvPr>
          <p:cNvSpPr/>
          <p:nvPr/>
        </p:nvSpPr>
        <p:spPr>
          <a:xfrm>
            <a:off x="7631375" y="1845026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991AB-C5C0-4275-9E85-C8287B7645D8}"/>
              </a:ext>
            </a:extLst>
          </p:cNvPr>
          <p:cNvSpPr txBox="1"/>
          <p:nvPr/>
        </p:nvSpPr>
        <p:spPr>
          <a:xfrm>
            <a:off x="4560627" y="180932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정렬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2D5224-CDF0-49A5-BADC-D941FBAE91A0}"/>
              </a:ext>
            </a:extLst>
          </p:cNvPr>
          <p:cNvSpPr txBox="1"/>
          <p:nvPr/>
        </p:nvSpPr>
        <p:spPr>
          <a:xfrm>
            <a:off x="7888551" y="180932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정렬</a:t>
            </a:r>
          </a:p>
        </p:txBody>
      </p:sp>
      <p:sp>
        <p:nvSpPr>
          <p:cNvPr id="22" name="순서도: 가산 접합 21">
            <a:extLst>
              <a:ext uri="{FF2B5EF4-FFF2-40B4-BE49-F238E27FC236}">
                <a16:creationId xmlns:a16="http://schemas.microsoft.com/office/drawing/2014/main" id="{E253C118-6464-48F9-B1EA-53B654C23109}"/>
              </a:ext>
            </a:extLst>
          </p:cNvPr>
          <p:cNvSpPr/>
          <p:nvPr/>
        </p:nvSpPr>
        <p:spPr>
          <a:xfrm>
            <a:off x="5924550" y="2777489"/>
            <a:ext cx="342900" cy="259073"/>
          </a:xfrm>
          <a:prstGeom prst="flowChartSummingJunc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F19B8963-8848-4737-A7EB-CA35B1E0E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78535"/>
              </p:ext>
            </p:extLst>
          </p:nvPr>
        </p:nvGraphicFramePr>
        <p:xfrm>
          <a:off x="3387786" y="3429001"/>
          <a:ext cx="5416428" cy="91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62181425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593074500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580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BA698B8B-B505-450C-BAEC-051F254D3B8A}"/>
              </a:ext>
            </a:extLst>
          </p:cNvPr>
          <p:cNvCxnSpPr>
            <a:cxnSpLocks/>
            <a:stCxn id="16" idx="2"/>
            <a:endCxn id="22" idx="2"/>
          </p:cNvCxnSpPr>
          <p:nvPr/>
        </p:nvCxnSpPr>
        <p:spPr>
          <a:xfrm rot="16200000" flipH="1">
            <a:off x="5108616" y="2091092"/>
            <a:ext cx="139356" cy="1492511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연결선: 꺾임 28">
            <a:extLst>
              <a:ext uri="{FF2B5EF4-FFF2-40B4-BE49-F238E27FC236}">
                <a16:creationId xmlns:a16="http://schemas.microsoft.com/office/drawing/2014/main" id="{9013944B-8CBB-435A-B853-50C5399C6136}"/>
              </a:ext>
            </a:extLst>
          </p:cNvPr>
          <p:cNvCxnSpPr>
            <a:cxnSpLocks/>
            <a:stCxn id="17" idx="2"/>
            <a:endCxn id="22" idx="6"/>
          </p:cNvCxnSpPr>
          <p:nvPr/>
        </p:nvCxnSpPr>
        <p:spPr>
          <a:xfrm rot="5400000">
            <a:off x="6944029" y="2091092"/>
            <a:ext cx="139356" cy="1492513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화살표: 아래쪽 31">
            <a:extLst>
              <a:ext uri="{FF2B5EF4-FFF2-40B4-BE49-F238E27FC236}">
                <a16:creationId xmlns:a16="http://schemas.microsoft.com/office/drawing/2014/main" id="{81907BD1-F3A9-497B-AFAE-D147BEE59853}"/>
              </a:ext>
            </a:extLst>
          </p:cNvPr>
          <p:cNvSpPr/>
          <p:nvPr/>
        </p:nvSpPr>
        <p:spPr>
          <a:xfrm>
            <a:off x="5967413" y="3112598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42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1FB29ACE-720F-4089-96C0-E817EB9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79121"/>
              </p:ext>
            </p:extLst>
          </p:nvPr>
        </p:nvGraphicFramePr>
        <p:xfrm>
          <a:off x="7085480" y="837443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F65B946-DFF2-4B53-9220-529F9E259AF3}"/>
              </a:ext>
            </a:extLst>
          </p:cNvPr>
          <p:cNvSpPr txBox="1"/>
          <p:nvPr/>
        </p:nvSpPr>
        <p:spPr>
          <a:xfrm>
            <a:off x="7085480" y="277534"/>
            <a:ext cx="1309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루트</a:t>
            </a:r>
            <a:r>
              <a:rPr lang="en-US" altLang="ko-KR" sz="1200" dirty="0"/>
              <a:t>(</a:t>
            </a:r>
            <a:r>
              <a:rPr lang="ko-KR" altLang="en-US" sz="1200" dirty="0"/>
              <a:t>가장 큰 값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AB65927F-0064-4DDB-B876-BED3DEDE905A}"/>
              </a:ext>
            </a:extLst>
          </p:cNvPr>
          <p:cNvCxnSpPr>
            <a:cxnSpLocks/>
          </p:cNvCxnSpPr>
          <p:nvPr/>
        </p:nvCxnSpPr>
        <p:spPr>
          <a:xfrm>
            <a:off x="7299476" y="554533"/>
            <a:ext cx="0" cy="20209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03F9DFF8-FF94-411D-B6AA-6A24F29C115E}"/>
              </a:ext>
            </a:extLst>
          </p:cNvPr>
          <p:cNvGrpSpPr/>
          <p:nvPr/>
        </p:nvGrpSpPr>
        <p:grpSpPr>
          <a:xfrm>
            <a:off x="590214" y="298347"/>
            <a:ext cx="6105849" cy="2968727"/>
            <a:chOff x="590214" y="298347"/>
            <a:chExt cx="5833455" cy="2263481"/>
          </a:xfrm>
        </p:grpSpPr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C6F6C039-E647-4BF3-AE84-82EC40A09A41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8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F179CB19-6EF3-43D8-9B58-61916820C326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6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336228EF-72DD-47F5-9568-8D3C1D08216D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7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EBBFBEEE-C055-4944-9EE6-7BE19A5EAA15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9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416880B1-5560-437E-9533-FE7E1F9BB9E0}"/>
                </a:ext>
              </a:extLst>
            </p:cNvPr>
            <p:cNvSpPr/>
            <p:nvPr/>
          </p:nvSpPr>
          <p:spPr>
            <a:xfrm>
              <a:off x="3505249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10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CE547FE9-2654-4A9C-B749-7FF7B10C3882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BFD9FDC9-5EA4-4B95-8A78-E10184F09EF5}"/>
                </a:ext>
              </a:extLst>
            </p:cNvPr>
            <p:cNvSpPr/>
            <p:nvPr/>
          </p:nvSpPr>
          <p:spPr>
            <a:xfrm>
              <a:off x="2540225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타원 72">
              <a:extLst>
                <a:ext uri="{FF2B5EF4-FFF2-40B4-BE49-F238E27FC236}">
                  <a16:creationId xmlns:a16="http://schemas.microsoft.com/office/drawing/2014/main" id="{69520457-975B-4B90-98C2-338B2FFE3BB8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2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타원 75">
              <a:extLst>
                <a:ext uri="{FF2B5EF4-FFF2-40B4-BE49-F238E27FC236}">
                  <a16:creationId xmlns:a16="http://schemas.microsoft.com/office/drawing/2014/main" id="{F7BAD5F8-0F27-416B-99BF-FBBA5C43E590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4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타원 78">
              <a:extLst>
                <a:ext uri="{FF2B5EF4-FFF2-40B4-BE49-F238E27FC236}">
                  <a16:creationId xmlns:a16="http://schemas.microsoft.com/office/drawing/2014/main" id="{0DEB7956-02AB-4D05-AF57-64DCF97D0F03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5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1B7CE49A-0638-4530-BF21-90172B6DB002}"/>
                </a:ext>
              </a:extLst>
            </p:cNvPr>
            <p:cNvCxnSpPr>
              <a:cxnSpLocks/>
              <a:stCxn id="66" idx="3"/>
              <a:endCxn id="64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D814B505-FF58-4F34-84BC-6490F1A52CCD}"/>
                </a:ext>
              </a:extLst>
            </p:cNvPr>
            <p:cNvCxnSpPr>
              <a:cxnSpLocks/>
              <a:stCxn id="64" idx="3"/>
              <a:endCxn id="27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2258D42F-ED35-4559-8B78-374134D09A04}"/>
                </a:ext>
              </a:extLst>
            </p:cNvPr>
            <p:cNvCxnSpPr>
              <a:cxnSpLocks/>
              <a:stCxn id="64" idx="5"/>
              <a:endCxn id="70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9158AA39-9080-46E8-9D34-DF28554175DE}"/>
                </a:ext>
              </a:extLst>
            </p:cNvPr>
            <p:cNvCxnSpPr>
              <a:cxnSpLocks/>
              <a:stCxn id="79" idx="1"/>
              <a:endCxn id="66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6CDA2364-C55B-4E98-935B-D4CB8629F0BF}"/>
                </a:ext>
              </a:extLst>
            </p:cNvPr>
            <p:cNvCxnSpPr>
              <a:cxnSpLocks/>
              <a:stCxn id="79" idx="3"/>
              <a:endCxn id="73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>
              <a:extLst>
                <a:ext uri="{FF2B5EF4-FFF2-40B4-BE49-F238E27FC236}">
                  <a16:creationId xmlns:a16="http://schemas.microsoft.com/office/drawing/2014/main" id="{FF6DD2F1-FB30-4655-AC3E-B9E7E341FCDF}"/>
                </a:ext>
              </a:extLst>
            </p:cNvPr>
            <p:cNvCxnSpPr>
              <a:cxnSpLocks/>
              <a:stCxn id="79" idx="5"/>
              <a:endCxn id="76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>
              <a:extLst>
                <a:ext uri="{FF2B5EF4-FFF2-40B4-BE49-F238E27FC236}">
                  <a16:creationId xmlns:a16="http://schemas.microsoft.com/office/drawing/2014/main" id="{5108EDFF-A9D1-4B90-8775-BD7FEAB9D0F2}"/>
                </a:ext>
              </a:extLst>
            </p:cNvPr>
            <p:cNvCxnSpPr>
              <a:cxnSpLocks/>
              <a:stCxn id="27" idx="3"/>
              <a:endCxn id="33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연결선 116">
              <a:extLst>
                <a:ext uri="{FF2B5EF4-FFF2-40B4-BE49-F238E27FC236}">
                  <a16:creationId xmlns:a16="http://schemas.microsoft.com/office/drawing/2014/main" id="{CDF7ABE3-5108-4578-952E-0C19AD28FF77}"/>
                </a:ext>
              </a:extLst>
            </p:cNvPr>
            <p:cNvCxnSpPr>
              <a:cxnSpLocks/>
              <a:stCxn id="27" idx="5"/>
              <a:endCxn id="34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연결선 121">
              <a:extLst>
                <a:ext uri="{FF2B5EF4-FFF2-40B4-BE49-F238E27FC236}">
                  <a16:creationId xmlns:a16="http://schemas.microsoft.com/office/drawing/2014/main" id="{F2090000-CEB2-43DF-B5E5-A3705984E1FC}"/>
                </a:ext>
              </a:extLst>
            </p:cNvPr>
            <p:cNvCxnSpPr>
              <a:cxnSpLocks/>
              <a:stCxn id="70" idx="3"/>
              <a:endCxn id="71" idx="7"/>
            </p:cNvCxnSpPr>
            <p:nvPr/>
          </p:nvCxnSpPr>
          <p:spPr>
            <a:xfrm flipH="1">
              <a:off x="3043497" y="1928548"/>
              <a:ext cx="198842" cy="18774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705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>
            <a:extLst>
              <a:ext uri="{FF2B5EF4-FFF2-40B4-BE49-F238E27FC236}">
                <a16:creationId xmlns:a16="http://schemas.microsoft.com/office/drawing/2014/main" id="{44050263-F275-44F5-9097-8A320B127724}"/>
              </a:ext>
            </a:extLst>
          </p:cNvPr>
          <p:cNvGrpSpPr/>
          <p:nvPr/>
        </p:nvGrpSpPr>
        <p:grpSpPr>
          <a:xfrm>
            <a:off x="171114" y="517421"/>
            <a:ext cx="5048586" cy="1892403"/>
            <a:chOff x="590214" y="298347"/>
            <a:chExt cx="5833455" cy="2263481"/>
          </a:xfrm>
        </p:grpSpPr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4B23DB59-C7F9-48DF-A591-7BBF29909172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타원 36">
              <a:extLst>
                <a:ext uri="{FF2B5EF4-FFF2-40B4-BE49-F238E27FC236}">
                  <a16:creationId xmlns:a16="http://schemas.microsoft.com/office/drawing/2014/main" id="{368C8BBD-A457-4A9E-AC36-193C231C0344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타원 37">
              <a:extLst>
                <a:ext uri="{FF2B5EF4-FFF2-40B4-BE49-F238E27FC236}">
                  <a16:creationId xmlns:a16="http://schemas.microsoft.com/office/drawing/2014/main" id="{20DA9DAD-9C7A-42F0-AB33-FEFFBFA6B1A3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7E8C1E5E-EB5E-43D3-990C-CBAA899A8C4D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07EBFF68-A1DA-4B32-9834-31365FBB080E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3DE46E0B-C926-4BB2-844A-AE4C28202FA9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DF28A04F-8E20-4996-BE62-5674859E1D12}"/>
                </a:ext>
              </a:extLst>
            </p:cNvPr>
            <p:cNvSpPr/>
            <p:nvPr/>
          </p:nvSpPr>
          <p:spPr>
            <a:xfrm>
              <a:off x="2540225" y="2044560"/>
              <a:ext cx="589620" cy="48981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타원 42">
              <a:extLst>
                <a:ext uri="{FF2B5EF4-FFF2-40B4-BE49-F238E27FC236}">
                  <a16:creationId xmlns:a16="http://schemas.microsoft.com/office/drawing/2014/main" id="{DAE5BD79-C08A-42EC-81E7-A4B3ECCA91B6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타원 43">
              <a:extLst>
                <a:ext uri="{FF2B5EF4-FFF2-40B4-BE49-F238E27FC236}">
                  <a16:creationId xmlns:a16="http://schemas.microsoft.com/office/drawing/2014/main" id="{C5BE61B6-AEEC-4AD3-A8FC-0B9C6085A85C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7F94EDEA-C196-4ADF-9221-B6EECFE7D0FC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92294310-5046-4DC4-A8BF-A5ED1488E7AF}"/>
                </a:ext>
              </a:extLst>
            </p:cNvPr>
            <p:cNvCxnSpPr>
              <a:cxnSpLocks/>
              <a:stCxn id="40" idx="3"/>
              <a:endCxn id="39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E8196033-943B-485E-BEAD-5F7BDD4357C7}"/>
                </a:ext>
              </a:extLst>
            </p:cNvPr>
            <p:cNvCxnSpPr>
              <a:cxnSpLocks/>
              <a:stCxn id="39" idx="3"/>
              <a:endCxn id="36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A2899F97-CE09-4811-9B0B-07C257952099}"/>
                </a:ext>
              </a:extLst>
            </p:cNvPr>
            <p:cNvCxnSpPr>
              <a:cxnSpLocks/>
              <a:stCxn id="39" idx="5"/>
              <a:endCxn id="41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510D7C38-0D33-48D4-8A73-E62DB5955C27}"/>
                </a:ext>
              </a:extLst>
            </p:cNvPr>
            <p:cNvCxnSpPr>
              <a:cxnSpLocks/>
              <a:stCxn id="45" idx="1"/>
              <a:endCxn id="40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B2EA63B4-059C-4321-9B0D-75C36E6CCDF0}"/>
                </a:ext>
              </a:extLst>
            </p:cNvPr>
            <p:cNvCxnSpPr>
              <a:cxnSpLocks/>
              <a:stCxn id="45" idx="3"/>
              <a:endCxn id="43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C9B243B1-4A81-4274-9D72-78D7ACC45464}"/>
                </a:ext>
              </a:extLst>
            </p:cNvPr>
            <p:cNvCxnSpPr>
              <a:cxnSpLocks/>
              <a:stCxn id="45" idx="5"/>
              <a:endCxn id="44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8FFF6A6C-4895-4910-B7BA-262D7CD2DEF9}"/>
                </a:ext>
              </a:extLst>
            </p:cNvPr>
            <p:cNvCxnSpPr>
              <a:cxnSpLocks/>
              <a:stCxn id="36" idx="3"/>
              <a:endCxn id="37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7CB9614E-5614-42AE-80B5-41E07BBBCC9E}"/>
                </a:ext>
              </a:extLst>
            </p:cNvPr>
            <p:cNvCxnSpPr>
              <a:cxnSpLocks/>
              <a:stCxn id="36" idx="5"/>
              <a:endCxn id="38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676C4E45-A8F2-47ED-8BA1-65B8E5D788A5}"/>
                </a:ext>
              </a:extLst>
            </p:cNvPr>
            <p:cNvCxnSpPr>
              <a:cxnSpLocks/>
              <a:stCxn id="41" idx="3"/>
              <a:endCxn id="42" idx="7"/>
            </p:cNvCxnSpPr>
            <p:nvPr/>
          </p:nvCxnSpPr>
          <p:spPr>
            <a:xfrm flipH="1">
              <a:off x="3043497" y="1928548"/>
              <a:ext cx="198842" cy="18774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연결선: 꺾임 55">
            <a:extLst>
              <a:ext uri="{FF2B5EF4-FFF2-40B4-BE49-F238E27FC236}">
                <a16:creationId xmlns:a16="http://schemas.microsoft.com/office/drawing/2014/main" id="{BED3556E-E5BC-4096-8563-6A9B3CC15408}"/>
              </a:ext>
            </a:extLst>
          </p:cNvPr>
          <p:cNvCxnSpPr>
            <a:cxnSpLocks/>
            <a:stCxn id="42" idx="6"/>
            <a:endCxn id="40" idx="4"/>
          </p:cNvCxnSpPr>
          <p:nvPr/>
        </p:nvCxnSpPr>
        <p:spPr>
          <a:xfrm flipV="1">
            <a:off x="2369047" y="926938"/>
            <a:ext cx="580039" cy="1255179"/>
          </a:xfrm>
          <a:prstGeom prst="bentConnector2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연결선: 꺾임 56">
            <a:extLst>
              <a:ext uri="{FF2B5EF4-FFF2-40B4-BE49-F238E27FC236}">
                <a16:creationId xmlns:a16="http://schemas.microsoft.com/office/drawing/2014/main" id="{57E6CFE1-B3B0-4C51-99FB-783F37B36D14}"/>
              </a:ext>
            </a:extLst>
          </p:cNvPr>
          <p:cNvCxnSpPr>
            <a:cxnSpLocks/>
            <a:stCxn id="40" idx="0"/>
          </p:cNvCxnSpPr>
          <p:nvPr/>
        </p:nvCxnSpPr>
        <p:spPr>
          <a:xfrm rot="5400000" flipH="1" flipV="1">
            <a:off x="3113911" y="102206"/>
            <a:ext cx="250390" cy="580040"/>
          </a:xfrm>
          <a:prstGeom prst="bentConnector2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53535A4-BC96-4AEC-BBA0-247292D949C6}"/>
              </a:ext>
            </a:extLst>
          </p:cNvPr>
          <p:cNvSpPr txBox="1"/>
          <p:nvPr/>
        </p:nvSpPr>
        <p:spPr>
          <a:xfrm>
            <a:off x="3529127" y="133568"/>
            <a:ext cx="3260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루트를 없애고 마지막 요소를 루트로 옮긴다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2C6A059A-6D75-4B5F-9855-1DEDD69CE269}"/>
              </a:ext>
            </a:extLst>
          </p:cNvPr>
          <p:cNvGrpSpPr/>
          <p:nvPr/>
        </p:nvGrpSpPr>
        <p:grpSpPr>
          <a:xfrm>
            <a:off x="6411662" y="341501"/>
            <a:ext cx="5048586" cy="1892403"/>
            <a:chOff x="590214" y="298347"/>
            <a:chExt cx="5833455" cy="2263481"/>
          </a:xfrm>
        </p:grpSpPr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13987C45-2280-4AF1-8EEE-BEA4678D6E63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5DE84228-FB8C-4813-AE0D-86A6393AE612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타원 62">
              <a:extLst>
                <a:ext uri="{FF2B5EF4-FFF2-40B4-BE49-F238E27FC236}">
                  <a16:creationId xmlns:a16="http://schemas.microsoft.com/office/drawing/2014/main" id="{27AA6A8C-2303-46CB-B402-798EC6EB731C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44F947A1-1354-4927-90B1-7ED8918327D9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타원 66">
              <a:extLst>
                <a:ext uri="{FF2B5EF4-FFF2-40B4-BE49-F238E27FC236}">
                  <a16:creationId xmlns:a16="http://schemas.microsoft.com/office/drawing/2014/main" id="{C3CBBC4E-E29F-4786-B385-E6AF20505719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타원 67">
              <a:extLst>
                <a:ext uri="{FF2B5EF4-FFF2-40B4-BE49-F238E27FC236}">
                  <a16:creationId xmlns:a16="http://schemas.microsoft.com/office/drawing/2014/main" id="{F2F081F6-001C-4605-944E-FC8DB84A6568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타원 71">
              <a:extLst>
                <a:ext uri="{FF2B5EF4-FFF2-40B4-BE49-F238E27FC236}">
                  <a16:creationId xmlns:a16="http://schemas.microsoft.com/office/drawing/2014/main" id="{CEDA4400-38F0-4726-B0B6-887E890622D0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타원 73">
              <a:extLst>
                <a:ext uri="{FF2B5EF4-FFF2-40B4-BE49-F238E27FC236}">
                  <a16:creationId xmlns:a16="http://schemas.microsoft.com/office/drawing/2014/main" id="{06AF8CC7-B3B1-4DF5-8B4C-FCDA82B2AC73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타원 74">
              <a:extLst>
                <a:ext uri="{FF2B5EF4-FFF2-40B4-BE49-F238E27FC236}">
                  <a16:creationId xmlns:a16="http://schemas.microsoft.com/office/drawing/2014/main" id="{5F7A1B56-68E0-4A40-86F5-32FB80418B44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5EFBDEFE-40B6-4FE6-8F1C-837AB0C1AF5A}"/>
                </a:ext>
              </a:extLst>
            </p:cNvPr>
            <p:cNvCxnSpPr>
              <a:cxnSpLocks/>
              <a:stCxn id="67" idx="3"/>
              <a:endCxn id="65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32EB51F6-D638-46E2-A6A7-7C154AA9E3D5}"/>
                </a:ext>
              </a:extLst>
            </p:cNvPr>
            <p:cNvCxnSpPr>
              <a:cxnSpLocks/>
              <a:stCxn id="65" idx="3"/>
              <a:endCxn id="61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6870ACC9-884B-4CDC-A4BB-FEF92EE9F909}"/>
                </a:ext>
              </a:extLst>
            </p:cNvPr>
            <p:cNvCxnSpPr>
              <a:cxnSpLocks/>
              <a:stCxn id="65" idx="5"/>
              <a:endCxn id="68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11D24DF7-8CC4-4DA0-B974-8848D892D1C8}"/>
                </a:ext>
              </a:extLst>
            </p:cNvPr>
            <p:cNvCxnSpPr>
              <a:cxnSpLocks/>
              <a:stCxn id="75" idx="1"/>
              <a:endCxn id="67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D5AA903F-4D59-43EA-A260-A0C1CA57FEF6}"/>
                </a:ext>
              </a:extLst>
            </p:cNvPr>
            <p:cNvCxnSpPr>
              <a:cxnSpLocks/>
              <a:stCxn id="75" idx="3"/>
              <a:endCxn id="72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07D45EDD-3FA0-4420-BF1F-EB18FE516FD0}"/>
                </a:ext>
              </a:extLst>
            </p:cNvPr>
            <p:cNvCxnSpPr>
              <a:cxnSpLocks/>
              <a:stCxn id="75" idx="5"/>
              <a:endCxn id="74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1E75313E-B411-467C-8848-D2C3248595FC}"/>
                </a:ext>
              </a:extLst>
            </p:cNvPr>
            <p:cNvCxnSpPr>
              <a:cxnSpLocks/>
              <a:stCxn id="61" idx="3"/>
              <a:endCxn id="62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>
              <a:extLst>
                <a:ext uri="{FF2B5EF4-FFF2-40B4-BE49-F238E27FC236}">
                  <a16:creationId xmlns:a16="http://schemas.microsoft.com/office/drawing/2014/main" id="{03B78808-48AA-4B68-A73C-E1498B321F8A}"/>
                </a:ext>
              </a:extLst>
            </p:cNvPr>
            <p:cNvCxnSpPr>
              <a:cxnSpLocks/>
              <a:stCxn id="61" idx="5"/>
              <a:endCxn id="63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2ADFBB6E-5C11-4BD7-AD06-E805A86258EC}"/>
              </a:ext>
            </a:extLst>
          </p:cNvPr>
          <p:cNvGrpSpPr/>
          <p:nvPr/>
        </p:nvGrpSpPr>
        <p:grpSpPr>
          <a:xfrm>
            <a:off x="244380" y="2871771"/>
            <a:ext cx="5048586" cy="1892403"/>
            <a:chOff x="590214" y="298347"/>
            <a:chExt cx="5833455" cy="2263481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D276A95E-A46C-480E-9CC7-DEEA2ED7573D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DEA0092-6DDF-4CB9-9EFC-DF553E5F691F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E854FA40-7A44-47B6-B0BA-FDED0941F590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48D2E6D4-EEBD-4BBC-9C8C-031C49399056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타원 99">
              <a:extLst>
                <a:ext uri="{FF2B5EF4-FFF2-40B4-BE49-F238E27FC236}">
                  <a16:creationId xmlns:a16="http://schemas.microsoft.com/office/drawing/2014/main" id="{56FD4AE8-3EDC-4B51-98BC-FA3B477A747A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타원 100">
              <a:extLst>
                <a:ext uri="{FF2B5EF4-FFF2-40B4-BE49-F238E27FC236}">
                  <a16:creationId xmlns:a16="http://schemas.microsoft.com/office/drawing/2014/main" id="{6B5FA7EE-0EA6-4BC2-AA47-CEE5E146B8E5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:a16="http://schemas.microsoft.com/office/drawing/2014/main" id="{E5CA4608-7F98-414E-9DBB-02AC80C83ADD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id="{4C3E4BFE-B362-47AE-B2D0-F2B099837693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id="{D99A5B21-15EF-44FA-83FC-7E905D9CEA1E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DCF3689C-107F-429D-98D8-5E019208CB6C}"/>
                </a:ext>
              </a:extLst>
            </p:cNvPr>
            <p:cNvCxnSpPr>
              <a:cxnSpLocks/>
              <a:stCxn id="100" idx="3"/>
              <a:endCxn id="99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7336E85F-0963-44D7-B875-9DADC6BD8EC9}"/>
                </a:ext>
              </a:extLst>
            </p:cNvPr>
            <p:cNvCxnSpPr>
              <a:cxnSpLocks/>
              <a:stCxn id="99" idx="3"/>
              <a:endCxn id="96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연결선 107">
              <a:extLst>
                <a:ext uri="{FF2B5EF4-FFF2-40B4-BE49-F238E27FC236}">
                  <a16:creationId xmlns:a16="http://schemas.microsoft.com/office/drawing/2014/main" id="{D4F1A7B1-51FF-427A-A628-DAA501514284}"/>
                </a:ext>
              </a:extLst>
            </p:cNvPr>
            <p:cNvCxnSpPr>
              <a:cxnSpLocks/>
              <a:stCxn id="99" idx="5"/>
              <a:endCxn id="101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734B2260-B8A1-426D-A52B-02E2E0C6C23A}"/>
                </a:ext>
              </a:extLst>
            </p:cNvPr>
            <p:cNvCxnSpPr>
              <a:cxnSpLocks/>
              <a:stCxn id="104" idx="1"/>
              <a:endCxn id="100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851FBDFA-462A-4A2C-9817-B8BC23E294C8}"/>
                </a:ext>
              </a:extLst>
            </p:cNvPr>
            <p:cNvCxnSpPr>
              <a:cxnSpLocks/>
              <a:stCxn id="104" idx="3"/>
              <a:endCxn id="102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9E6E352F-3FCB-4FCA-B825-408F6F049E7A}"/>
                </a:ext>
              </a:extLst>
            </p:cNvPr>
            <p:cNvCxnSpPr>
              <a:cxnSpLocks/>
              <a:stCxn id="104" idx="5"/>
              <a:endCxn id="103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1001A60-E827-4EE1-9CDA-122D06A024EC}"/>
                </a:ext>
              </a:extLst>
            </p:cNvPr>
            <p:cNvCxnSpPr>
              <a:cxnSpLocks/>
              <a:stCxn id="96" idx="3"/>
              <a:endCxn id="97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308C7202-01A3-4964-ACF4-25280D7273AB}"/>
                </a:ext>
              </a:extLst>
            </p:cNvPr>
            <p:cNvCxnSpPr>
              <a:cxnSpLocks/>
              <a:stCxn id="96" idx="5"/>
              <a:endCxn id="98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AEA82DB6-E43A-4CB7-81B3-D4AAAD07CDC8}"/>
              </a:ext>
            </a:extLst>
          </p:cNvPr>
          <p:cNvCxnSpPr>
            <a:stCxn id="99" idx="0"/>
            <a:endCxn id="100" idx="2"/>
          </p:cNvCxnSpPr>
          <p:nvPr/>
        </p:nvCxnSpPr>
        <p:spPr>
          <a:xfrm rot="5400000" flipH="1" flipV="1">
            <a:off x="2144285" y="2814374"/>
            <a:ext cx="360765" cy="885079"/>
          </a:xfrm>
          <a:prstGeom prst="bentConnector2">
            <a:avLst/>
          </a:prstGeom>
          <a:ln w="2222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53E3725D-7F3D-4DC7-986C-1C04EBF3480E}"/>
              </a:ext>
            </a:extLst>
          </p:cNvPr>
          <p:cNvGrpSpPr/>
          <p:nvPr/>
        </p:nvGrpSpPr>
        <p:grpSpPr>
          <a:xfrm>
            <a:off x="6410196" y="2871772"/>
            <a:ext cx="5048586" cy="1892403"/>
            <a:chOff x="590214" y="298347"/>
            <a:chExt cx="5833455" cy="2263481"/>
          </a:xfrm>
        </p:grpSpPr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D086A079-DD18-4B18-99E7-BD0537973F3A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607D1627-C116-45AF-97E6-9865DC535AAE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타원 119">
              <a:extLst>
                <a:ext uri="{FF2B5EF4-FFF2-40B4-BE49-F238E27FC236}">
                  <a16:creationId xmlns:a16="http://schemas.microsoft.com/office/drawing/2014/main" id="{6EE0AFD9-8BA4-4BB5-943C-DEB80D3EB712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id="{79EBDE01-3CD2-4761-9060-C40DF67845D4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3" name="타원 122">
              <a:extLst>
                <a:ext uri="{FF2B5EF4-FFF2-40B4-BE49-F238E27FC236}">
                  <a16:creationId xmlns:a16="http://schemas.microsoft.com/office/drawing/2014/main" id="{ED511BE0-4C49-49D2-913C-10389AC57300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639DCEEF-5187-468E-8B74-11B9780CE9EC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타원 124">
              <a:extLst>
                <a:ext uri="{FF2B5EF4-FFF2-40B4-BE49-F238E27FC236}">
                  <a16:creationId xmlns:a16="http://schemas.microsoft.com/office/drawing/2014/main" id="{08AE4482-8055-4623-A667-281DD2478F16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타원 125">
              <a:extLst>
                <a:ext uri="{FF2B5EF4-FFF2-40B4-BE49-F238E27FC236}">
                  <a16:creationId xmlns:a16="http://schemas.microsoft.com/office/drawing/2014/main" id="{DD799449-942B-432A-B896-E5A2ACFDEDB8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7" name="타원 126">
              <a:extLst>
                <a:ext uri="{FF2B5EF4-FFF2-40B4-BE49-F238E27FC236}">
                  <a16:creationId xmlns:a16="http://schemas.microsoft.com/office/drawing/2014/main" id="{FD526510-672A-4FDA-82DD-4CF9413DFFD6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직선 연결선 127">
              <a:extLst>
                <a:ext uri="{FF2B5EF4-FFF2-40B4-BE49-F238E27FC236}">
                  <a16:creationId xmlns:a16="http://schemas.microsoft.com/office/drawing/2014/main" id="{1A6D905B-770E-4A30-A17B-D1E00066F4E2}"/>
                </a:ext>
              </a:extLst>
            </p:cNvPr>
            <p:cNvCxnSpPr>
              <a:cxnSpLocks/>
              <a:stCxn id="123" idx="3"/>
              <a:endCxn id="121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>
              <a:extLst>
                <a:ext uri="{FF2B5EF4-FFF2-40B4-BE49-F238E27FC236}">
                  <a16:creationId xmlns:a16="http://schemas.microsoft.com/office/drawing/2014/main" id="{980ED02D-C75A-465B-B65B-F4AE2ACC38AE}"/>
                </a:ext>
              </a:extLst>
            </p:cNvPr>
            <p:cNvCxnSpPr>
              <a:cxnSpLocks/>
              <a:stCxn id="121" idx="3"/>
              <a:endCxn id="118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연결선 129">
              <a:extLst>
                <a:ext uri="{FF2B5EF4-FFF2-40B4-BE49-F238E27FC236}">
                  <a16:creationId xmlns:a16="http://schemas.microsoft.com/office/drawing/2014/main" id="{AF73070C-8664-42AA-AD74-06972AC4A890}"/>
                </a:ext>
              </a:extLst>
            </p:cNvPr>
            <p:cNvCxnSpPr>
              <a:cxnSpLocks/>
              <a:stCxn id="121" idx="5"/>
              <a:endCxn id="124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직선 연결선 130">
              <a:extLst>
                <a:ext uri="{FF2B5EF4-FFF2-40B4-BE49-F238E27FC236}">
                  <a16:creationId xmlns:a16="http://schemas.microsoft.com/office/drawing/2014/main" id="{9D5827DF-F458-48EE-A719-E448F2B0E65C}"/>
                </a:ext>
              </a:extLst>
            </p:cNvPr>
            <p:cNvCxnSpPr>
              <a:cxnSpLocks/>
              <a:stCxn id="127" idx="1"/>
              <a:endCxn id="123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>
              <a:extLst>
                <a:ext uri="{FF2B5EF4-FFF2-40B4-BE49-F238E27FC236}">
                  <a16:creationId xmlns:a16="http://schemas.microsoft.com/office/drawing/2014/main" id="{DECD68AE-37A2-499A-B059-FA40F1E39F96}"/>
                </a:ext>
              </a:extLst>
            </p:cNvPr>
            <p:cNvCxnSpPr>
              <a:cxnSpLocks/>
              <a:stCxn id="127" idx="3"/>
              <a:endCxn id="125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80D06EDD-9B26-475A-8F0C-47AEFED47C24}"/>
                </a:ext>
              </a:extLst>
            </p:cNvPr>
            <p:cNvCxnSpPr>
              <a:cxnSpLocks/>
              <a:stCxn id="127" idx="5"/>
              <a:endCxn id="126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직선 연결선 133">
              <a:extLst>
                <a:ext uri="{FF2B5EF4-FFF2-40B4-BE49-F238E27FC236}">
                  <a16:creationId xmlns:a16="http://schemas.microsoft.com/office/drawing/2014/main" id="{C635F2BC-6883-4FDF-874E-4105591FA7B8}"/>
                </a:ext>
              </a:extLst>
            </p:cNvPr>
            <p:cNvCxnSpPr>
              <a:cxnSpLocks/>
              <a:stCxn id="118" idx="3"/>
              <a:endCxn id="119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연결선 134">
              <a:extLst>
                <a:ext uri="{FF2B5EF4-FFF2-40B4-BE49-F238E27FC236}">
                  <a16:creationId xmlns:a16="http://schemas.microsoft.com/office/drawing/2014/main" id="{7A3DC76B-CEB3-4308-AD5C-DE2E558B9478}"/>
                </a:ext>
              </a:extLst>
            </p:cNvPr>
            <p:cNvCxnSpPr>
              <a:cxnSpLocks/>
              <a:stCxn id="118" idx="5"/>
              <a:endCxn id="120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화살표: 아래쪽 136">
            <a:extLst>
              <a:ext uri="{FF2B5EF4-FFF2-40B4-BE49-F238E27FC236}">
                <a16:creationId xmlns:a16="http://schemas.microsoft.com/office/drawing/2014/main" id="{41C04195-5E75-43BD-8B02-1FE27EF422A0}"/>
              </a:ext>
            </a:extLst>
          </p:cNvPr>
          <p:cNvSpPr/>
          <p:nvPr/>
        </p:nvSpPr>
        <p:spPr>
          <a:xfrm rot="16200000">
            <a:off x="5731325" y="1019090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화살표: 아래쪽 137">
            <a:extLst>
              <a:ext uri="{FF2B5EF4-FFF2-40B4-BE49-F238E27FC236}">
                <a16:creationId xmlns:a16="http://schemas.microsoft.com/office/drawing/2014/main" id="{EF703EB8-B59B-46DE-91D9-C72BBA808F3C}"/>
              </a:ext>
            </a:extLst>
          </p:cNvPr>
          <p:cNvSpPr/>
          <p:nvPr/>
        </p:nvSpPr>
        <p:spPr>
          <a:xfrm rot="16200000">
            <a:off x="5731325" y="3502028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AC99974-C4BB-4FB3-BB06-FB38E695025F}"/>
              </a:ext>
            </a:extLst>
          </p:cNvPr>
          <p:cNvSpPr txBox="1"/>
          <p:nvPr/>
        </p:nvSpPr>
        <p:spPr>
          <a:xfrm>
            <a:off x="4443497" y="2948107"/>
            <a:ext cx="2799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큰 값을 가지는 자식과 위치를 바꾼다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0600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그룹 94">
            <a:extLst>
              <a:ext uri="{FF2B5EF4-FFF2-40B4-BE49-F238E27FC236}">
                <a16:creationId xmlns:a16="http://schemas.microsoft.com/office/drawing/2014/main" id="{2ADFBB6E-5C11-4BD7-AD06-E805A86258EC}"/>
              </a:ext>
            </a:extLst>
          </p:cNvPr>
          <p:cNvGrpSpPr/>
          <p:nvPr/>
        </p:nvGrpSpPr>
        <p:grpSpPr>
          <a:xfrm>
            <a:off x="244380" y="176196"/>
            <a:ext cx="5048586" cy="1892403"/>
            <a:chOff x="590214" y="298347"/>
            <a:chExt cx="5833455" cy="2263481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D276A95E-A46C-480E-9CC7-DEEA2ED7573D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DEA0092-6DDF-4CB9-9EFC-DF553E5F691F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E854FA40-7A44-47B6-B0BA-FDED0941F590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48D2E6D4-EEBD-4BBC-9C8C-031C49399056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타원 99">
              <a:extLst>
                <a:ext uri="{FF2B5EF4-FFF2-40B4-BE49-F238E27FC236}">
                  <a16:creationId xmlns:a16="http://schemas.microsoft.com/office/drawing/2014/main" id="{56FD4AE8-3EDC-4B51-98BC-FA3B477A747A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타원 100">
              <a:extLst>
                <a:ext uri="{FF2B5EF4-FFF2-40B4-BE49-F238E27FC236}">
                  <a16:creationId xmlns:a16="http://schemas.microsoft.com/office/drawing/2014/main" id="{6B5FA7EE-0EA6-4BC2-AA47-CEE5E146B8E5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:a16="http://schemas.microsoft.com/office/drawing/2014/main" id="{E5CA4608-7F98-414E-9DBB-02AC80C83ADD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id="{4C3E4BFE-B362-47AE-B2D0-F2B099837693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id="{D99A5B21-15EF-44FA-83FC-7E905D9CEA1E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DCF3689C-107F-429D-98D8-5E019208CB6C}"/>
                </a:ext>
              </a:extLst>
            </p:cNvPr>
            <p:cNvCxnSpPr>
              <a:cxnSpLocks/>
              <a:stCxn id="100" idx="3"/>
              <a:endCxn id="99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7336E85F-0963-44D7-B875-9DADC6BD8EC9}"/>
                </a:ext>
              </a:extLst>
            </p:cNvPr>
            <p:cNvCxnSpPr>
              <a:cxnSpLocks/>
              <a:stCxn id="99" idx="3"/>
              <a:endCxn id="96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연결선 107">
              <a:extLst>
                <a:ext uri="{FF2B5EF4-FFF2-40B4-BE49-F238E27FC236}">
                  <a16:creationId xmlns:a16="http://schemas.microsoft.com/office/drawing/2014/main" id="{D4F1A7B1-51FF-427A-A628-DAA501514284}"/>
                </a:ext>
              </a:extLst>
            </p:cNvPr>
            <p:cNvCxnSpPr>
              <a:cxnSpLocks/>
              <a:stCxn id="99" idx="5"/>
              <a:endCxn id="101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734B2260-B8A1-426D-A52B-02E2E0C6C23A}"/>
                </a:ext>
              </a:extLst>
            </p:cNvPr>
            <p:cNvCxnSpPr>
              <a:cxnSpLocks/>
              <a:stCxn id="104" idx="1"/>
              <a:endCxn id="100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851FBDFA-462A-4A2C-9817-B8BC23E294C8}"/>
                </a:ext>
              </a:extLst>
            </p:cNvPr>
            <p:cNvCxnSpPr>
              <a:cxnSpLocks/>
              <a:stCxn id="104" idx="3"/>
              <a:endCxn id="102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9E6E352F-3FCB-4FCA-B825-408F6F049E7A}"/>
                </a:ext>
              </a:extLst>
            </p:cNvPr>
            <p:cNvCxnSpPr>
              <a:cxnSpLocks/>
              <a:stCxn id="104" idx="5"/>
              <a:endCxn id="103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1001A60-E827-4EE1-9CDA-122D06A024EC}"/>
                </a:ext>
              </a:extLst>
            </p:cNvPr>
            <p:cNvCxnSpPr>
              <a:cxnSpLocks/>
              <a:stCxn id="96" idx="3"/>
              <a:endCxn id="97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308C7202-01A3-4964-ACF4-25280D7273AB}"/>
                </a:ext>
              </a:extLst>
            </p:cNvPr>
            <p:cNvCxnSpPr>
              <a:cxnSpLocks/>
              <a:stCxn id="96" idx="5"/>
              <a:endCxn id="98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AEA82DB6-E43A-4CB7-81B3-D4AAAD07CDC8}"/>
              </a:ext>
            </a:extLst>
          </p:cNvPr>
          <p:cNvCxnSpPr>
            <a:cxnSpLocks/>
            <a:stCxn id="96" idx="0"/>
            <a:endCxn id="99" idx="2"/>
          </p:cNvCxnSpPr>
          <p:nvPr/>
        </p:nvCxnSpPr>
        <p:spPr>
          <a:xfrm rot="5400000" flipH="1" flipV="1">
            <a:off x="1192274" y="768958"/>
            <a:ext cx="257188" cy="612230"/>
          </a:xfrm>
          <a:prstGeom prst="bentConnector2">
            <a:avLst/>
          </a:prstGeom>
          <a:ln w="2222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53E3725D-7F3D-4DC7-986C-1C04EBF3480E}"/>
              </a:ext>
            </a:extLst>
          </p:cNvPr>
          <p:cNvGrpSpPr/>
          <p:nvPr/>
        </p:nvGrpSpPr>
        <p:grpSpPr>
          <a:xfrm>
            <a:off x="6410196" y="176196"/>
            <a:ext cx="5048586" cy="1892403"/>
            <a:chOff x="590214" y="298347"/>
            <a:chExt cx="5833455" cy="2263481"/>
          </a:xfrm>
        </p:grpSpPr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D086A079-DD18-4B18-99E7-BD0537973F3A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607D1627-C116-45AF-97E6-9865DC535AAE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타원 119">
              <a:extLst>
                <a:ext uri="{FF2B5EF4-FFF2-40B4-BE49-F238E27FC236}">
                  <a16:creationId xmlns:a16="http://schemas.microsoft.com/office/drawing/2014/main" id="{6EE0AFD9-8BA4-4BB5-943C-DEB80D3EB712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id="{79EBDE01-3CD2-4761-9060-C40DF67845D4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3" name="타원 122">
              <a:extLst>
                <a:ext uri="{FF2B5EF4-FFF2-40B4-BE49-F238E27FC236}">
                  <a16:creationId xmlns:a16="http://schemas.microsoft.com/office/drawing/2014/main" id="{ED511BE0-4C49-49D2-913C-10389AC57300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639DCEEF-5187-468E-8B74-11B9780CE9EC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타원 124">
              <a:extLst>
                <a:ext uri="{FF2B5EF4-FFF2-40B4-BE49-F238E27FC236}">
                  <a16:creationId xmlns:a16="http://schemas.microsoft.com/office/drawing/2014/main" id="{08AE4482-8055-4623-A667-281DD2478F16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타원 125">
              <a:extLst>
                <a:ext uri="{FF2B5EF4-FFF2-40B4-BE49-F238E27FC236}">
                  <a16:creationId xmlns:a16="http://schemas.microsoft.com/office/drawing/2014/main" id="{DD799449-942B-432A-B896-E5A2ACFDEDB8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7" name="타원 126">
              <a:extLst>
                <a:ext uri="{FF2B5EF4-FFF2-40B4-BE49-F238E27FC236}">
                  <a16:creationId xmlns:a16="http://schemas.microsoft.com/office/drawing/2014/main" id="{FD526510-672A-4FDA-82DD-4CF9413DFFD6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직선 연결선 127">
              <a:extLst>
                <a:ext uri="{FF2B5EF4-FFF2-40B4-BE49-F238E27FC236}">
                  <a16:creationId xmlns:a16="http://schemas.microsoft.com/office/drawing/2014/main" id="{1A6D905B-770E-4A30-A17B-D1E00066F4E2}"/>
                </a:ext>
              </a:extLst>
            </p:cNvPr>
            <p:cNvCxnSpPr>
              <a:cxnSpLocks/>
              <a:stCxn id="123" idx="3"/>
              <a:endCxn id="121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>
              <a:extLst>
                <a:ext uri="{FF2B5EF4-FFF2-40B4-BE49-F238E27FC236}">
                  <a16:creationId xmlns:a16="http://schemas.microsoft.com/office/drawing/2014/main" id="{980ED02D-C75A-465B-B65B-F4AE2ACC38AE}"/>
                </a:ext>
              </a:extLst>
            </p:cNvPr>
            <p:cNvCxnSpPr>
              <a:cxnSpLocks/>
              <a:stCxn id="121" idx="3"/>
              <a:endCxn id="118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연결선 129">
              <a:extLst>
                <a:ext uri="{FF2B5EF4-FFF2-40B4-BE49-F238E27FC236}">
                  <a16:creationId xmlns:a16="http://schemas.microsoft.com/office/drawing/2014/main" id="{AF73070C-8664-42AA-AD74-06972AC4A890}"/>
                </a:ext>
              </a:extLst>
            </p:cNvPr>
            <p:cNvCxnSpPr>
              <a:cxnSpLocks/>
              <a:stCxn id="121" idx="5"/>
              <a:endCxn id="124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직선 연결선 130">
              <a:extLst>
                <a:ext uri="{FF2B5EF4-FFF2-40B4-BE49-F238E27FC236}">
                  <a16:creationId xmlns:a16="http://schemas.microsoft.com/office/drawing/2014/main" id="{9D5827DF-F458-48EE-A719-E448F2B0E65C}"/>
                </a:ext>
              </a:extLst>
            </p:cNvPr>
            <p:cNvCxnSpPr>
              <a:cxnSpLocks/>
              <a:stCxn id="127" idx="1"/>
              <a:endCxn id="123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>
              <a:extLst>
                <a:ext uri="{FF2B5EF4-FFF2-40B4-BE49-F238E27FC236}">
                  <a16:creationId xmlns:a16="http://schemas.microsoft.com/office/drawing/2014/main" id="{DECD68AE-37A2-499A-B059-FA40F1E39F96}"/>
                </a:ext>
              </a:extLst>
            </p:cNvPr>
            <p:cNvCxnSpPr>
              <a:cxnSpLocks/>
              <a:stCxn id="127" idx="3"/>
              <a:endCxn id="125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80D06EDD-9B26-475A-8F0C-47AEFED47C24}"/>
                </a:ext>
              </a:extLst>
            </p:cNvPr>
            <p:cNvCxnSpPr>
              <a:cxnSpLocks/>
              <a:stCxn id="127" idx="5"/>
              <a:endCxn id="126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직선 연결선 133">
              <a:extLst>
                <a:ext uri="{FF2B5EF4-FFF2-40B4-BE49-F238E27FC236}">
                  <a16:creationId xmlns:a16="http://schemas.microsoft.com/office/drawing/2014/main" id="{C635F2BC-6883-4FDF-874E-4105591FA7B8}"/>
                </a:ext>
              </a:extLst>
            </p:cNvPr>
            <p:cNvCxnSpPr>
              <a:cxnSpLocks/>
              <a:stCxn id="118" idx="3"/>
              <a:endCxn id="119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연결선 134">
              <a:extLst>
                <a:ext uri="{FF2B5EF4-FFF2-40B4-BE49-F238E27FC236}">
                  <a16:creationId xmlns:a16="http://schemas.microsoft.com/office/drawing/2014/main" id="{7A3DC76B-CEB3-4308-AD5C-DE2E558B9478}"/>
                </a:ext>
              </a:extLst>
            </p:cNvPr>
            <p:cNvCxnSpPr>
              <a:cxnSpLocks/>
              <a:stCxn id="118" idx="5"/>
              <a:endCxn id="120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화살표: 아래쪽 137">
            <a:extLst>
              <a:ext uri="{FF2B5EF4-FFF2-40B4-BE49-F238E27FC236}">
                <a16:creationId xmlns:a16="http://schemas.microsoft.com/office/drawing/2014/main" id="{EF703EB8-B59B-46DE-91D9-C72BBA808F3C}"/>
              </a:ext>
            </a:extLst>
          </p:cNvPr>
          <p:cNvSpPr/>
          <p:nvPr/>
        </p:nvSpPr>
        <p:spPr>
          <a:xfrm rot="16200000">
            <a:off x="5731325" y="806453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C5AD91A7-B9DD-4178-86FA-7548D8C97A84}"/>
              </a:ext>
            </a:extLst>
          </p:cNvPr>
          <p:cNvGrpSpPr/>
          <p:nvPr/>
        </p:nvGrpSpPr>
        <p:grpSpPr>
          <a:xfrm>
            <a:off x="244380" y="2300271"/>
            <a:ext cx="5048586" cy="1892403"/>
            <a:chOff x="590214" y="298347"/>
            <a:chExt cx="5833455" cy="2263481"/>
          </a:xfrm>
        </p:grpSpPr>
        <p:sp>
          <p:nvSpPr>
            <p:cNvPr id="89" name="타원 88">
              <a:extLst>
                <a:ext uri="{FF2B5EF4-FFF2-40B4-BE49-F238E27FC236}">
                  <a16:creationId xmlns:a16="http://schemas.microsoft.com/office/drawing/2014/main" id="{B839A3DB-CFD4-4555-9948-07D3238A1FA8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타원 89">
              <a:extLst>
                <a:ext uri="{FF2B5EF4-FFF2-40B4-BE49-F238E27FC236}">
                  <a16:creationId xmlns:a16="http://schemas.microsoft.com/office/drawing/2014/main" id="{250D7131-3A26-4182-9250-0C6132D4CED4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id="{12E7FE1A-AE19-4B0C-85CB-9858F16D599B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ED584E19-CFB9-4BAA-AB32-3FD4FB763E95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6B609D68-715D-4ABA-9BB5-C9197BCC90B9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타원 93">
              <a:extLst>
                <a:ext uri="{FF2B5EF4-FFF2-40B4-BE49-F238E27FC236}">
                  <a16:creationId xmlns:a16="http://schemas.microsoft.com/office/drawing/2014/main" id="{57465670-4AFF-4F3C-B4E9-9A27A99955B2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타원 104">
              <a:extLst>
                <a:ext uri="{FF2B5EF4-FFF2-40B4-BE49-F238E27FC236}">
                  <a16:creationId xmlns:a16="http://schemas.microsoft.com/office/drawing/2014/main" id="{05626486-7CD1-45C5-B4FF-57FB42AC76FC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타원 111">
              <a:extLst>
                <a:ext uri="{FF2B5EF4-FFF2-40B4-BE49-F238E27FC236}">
                  <a16:creationId xmlns:a16="http://schemas.microsoft.com/office/drawing/2014/main" id="{A99C4C53-95CE-4FBC-8B00-57235C07028D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5" name="타원 114">
              <a:extLst>
                <a:ext uri="{FF2B5EF4-FFF2-40B4-BE49-F238E27FC236}">
                  <a16:creationId xmlns:a16="http://schemas.microsoft.com/office/drawing/2014/main" id="{5D29A948-F884-431A-8498-C4A0220AE9C7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직선 연결선 116">
              <a:extLst>
                <a:ext uri="{FF2B5EF4-FFF2-40B4-BE49-F238E27FC236}">
                  <a16:creationId xmlns:a16="http://schemas.microsoft.com/office/drawing/2014/main" id="{09369785-0584-43EA-BCE4-DF3A098C1A68}"/>
                </a:ext>
              </a:extLst>
            </p:cNvPr>
            <p:cNvCxnSpPr>
              <a:cxnSpLocks/>
              <a:stCxn id="93" idx="3"/>
              <a:endCxn id="92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연결선 121">
              <a:extLst>
                <a:ext uri="{FF2B5EF4-FFF2-40B4-BE49-F238E27FC236}">
                  <a16:creationId xmlns:a16="http://schemas.microsoft.com/office/drawing/2014/main" id="{CCA6FE0B-10AD-4E08-962A-F5EC7D42704A}"/>
                </a:ext>
              </a:extLst>
            </p:cNvPr>
            <p:cNvCxnSpPr>
              <a:cxnSpLocks/>
              <a:stCxn id="92" idx="3"/>
              <a:endCxn id="89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연결선 135">
              <a:extLst>
                <a:ext uri="{FF2B5EF4-FFF2-40B4-BE49-F238E27FC236}">
                  <a16:creationId xmlns:a16="http://schemas.microsoft.com/office/drawing/2014/main" id="{4CA4BDD5-3390-4BD5-B03E-B426061F9B24}"/>
                </a:ext>
              </a:extLst>
            </p:cNvPr>
            <p:cNvCxnSpPr>
              <a:cxnSpLocks/>
              <a:stCxn id="92" idx="5"/>
              <a:endCxn id="94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연결선 138">
              <a:extLst>
                <a:ext uri="{FF2B5EF4-FFF2-40B4-BE49-F238E27FC236}">
                  <a16:creationId xmlns:a16="http://schemas.microsoft.com/office/drawing/2014/main" id="{B32B366A-6D17-4DC0-BF5D-701EC4C112E2}"/>
                </a:ext>
              </a:extLst>
            </p:cNvPr>
            <p:cNvCxnSpPr>
              <a:cxnSpLocks/>
              <a:stCxn id="115" idx="1"/>
              <a:endCxn id="93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직선 연결선 139">
              <a:extLst>
                <a:ext uri="{FF2B5EF4-FFF2-40B4-BE49-F238E27FC236}">
                  <a16:creationId xmlns:a16="http://schemas.microsoft.com/office/drawing/2014/main" id="{74ED7AD7-2CD3-4FBD-A552-45549F4C25F8}"/>
                </a:ext>
              </a:extLst>
            </p:cNvPr>
            <p:cNvCxnSpPr>
              <a:cxnSpLocks/>
              <a:stCxn id="115" idx="3"/>
              <a:endCxn id="105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직선 연결선 140">
              <a:extLst>
                <a:ext uri="{FF2B5EF4-FFF2-40B4-BE49-F238E27FC236}">
                  <a16:creationId xmlns:a16="http://schemas.microsoft.com/office/drawing/2014/main" id="{877BD585-8AAF-4013-A72E-DC41934242EE}"/>
                </a:ext>
              </a:extLst>
            </p:cNvPr>
            <p:cNvCxnSpPr>
              <a:cxnSpLocks/>
              <a:stCxn id="115" idx="5"/>
              <a:endCxn id="112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직선 연결선 141">
              <a:extLst>
                <a:ext uri="{FF2B5EF4-FFF2-40B4-BE49-F238E27FC236}">
                  <a16:creationId xmlns:a16="http://schemas.microsoft.com/office/drawing/2014/main" id="{810B89B9-DE3F-40A2-A958-928598099383}"/>
                </a:ext>
              </a:extLst>
            </p:cNvPr>
            <p:cNvCxnSpPr>
              <a:cxnSpLocks/>
              <a:stCxn id="89" idx="3"/>
              <a:endCxn id="90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직선 연결선 142">
              <a:extLst>
                <a:ext uri="{FF2B5EF4-FFF2-40B4-BE49-F238E27FC236}">
                  <a16:creationId xmlns:a16="http://schemas.microsoft.com/office/drawing/2014/main" id="{DD64DA9B-AA4B-46EE-8438-E4AED6DCA060}"/>
                </a:ext>
              </a:extLst>
            </p:cNvPr>
            <p:cNvCxnSpPr>
              <a:cxnSpLocks/>
              <a:stCxn id="89" idx="5"/>
              <a:endCxn id="91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66FF32CA-427D-4FCE-B2D7-4BC50DB07BA3}"/>
              </a:ext>
            </a:extLst>
          </p:cNvPr>
          <p:cNvGrpSpPr/>
          <p:nvPr/>
        </p:nvGrpSpPr>
        <p:grpSpPr>
          <a:xfrm>
            <a:off x="6410196" y="2300272"/>
            <a:ext cx="5048586" cy="1892403"/>
            <a:chOff x="590214" y="298347"/>
            <a:chExt cx="5833455" cy="2263481"/>
          </a:xfrm>
        </p:grpSpPr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2B176717-B8E0-43E4-9603-8113BB50935E}"/>
                </a:ext>
              </a:extLst>
            </p:cNvPr>
            <p:cNvSpPr/>
            <p:nvPr/>
          </p:nvSpPr>
          <p:spPr>
            <a:xfrm>
              <a:off x="1185541" y="152729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7" name="타원 146">
              <a:extLst>
                <a:ext uri="{FF2B5EF4-FFF2-40B4-BE49-F238E27FC236}">
                  <a16:creationId xmlns:a16="http://schemas.microsoft.com/office/drawing/2014/main" id="{E172CA88-E590-4C20-B1B4-2A89551F9707}"/>
                </a:ext>
              </a:extLst>
            </p:cNvPr>
            <p:cNvSpPr/>
            <p:nvPr/>
          </p:nvSpPr>
          <p:spPr>
            <a:xfrm>
              <a:off x="590214" y="2072009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8" name="타원 147">
              <a:extLst>
                <a:ext uri="{FF2B5EF4-FFF2-40B4-BE49-F238E27FC236}">
                  <a16:creationId xmlns:a16="http://schemas.microsoft.com/office/drawing/2014/main" id="{F7952431-E57D-491B-A575-213A0115E4BF}"/>
                </a:ext>
              </a:extLst>
            </p:cNvPr>
            <p:cNvSpPr/>
            <p:nvPr/>
          </p:nvSpPr>
          <p:spPr>
            <a:xfrm>
              <a:off x="1775161" y="2044560"/>
              <a:ext cx="589620" cy="48981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9" name="타원 148">
              <a:extLst>
                <a:ext uri="{FF2B5EF4-FFF2-40B4-BE49-F238E27FC236}">
                  <a16:creationId xmlns:a16="http://schemas.microsoft.com/office/drawing/2014/main" id="{33B2F61C-83A3-41F8-A290-D580DDD3EA0E}"/>
                </a:ext>
              </a:extLst>
            </p:cNvPr>
            <p:cNvSpPr/>
            <p:nvPr/>
          </p:nvSpPr>
          <p:spPr>
            <a:xfrm>
              <a:off x="2187761" y="974764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0" name="타원 149">
              <a:extLst>
                <a:ext uri="{FF2B5EF4-FFF2-40B4-BE49-F238E27FC236}">
                  <a16:creationId xmlns:a16="http://schemas.microsoft.com/office/drawing/2014/main" id="{541631C7-A567-48E1-8D97-1092787FD1E4}"/>
                </a:ext>
              </a:extLst>
            </p:cNvPr>
            <p:cNvSpPr/>
            <p:nvPr/>
          </p:nvSpPr>
          <p:spPr>
            <a:xfrm>
              <a:off x="3505248" y="298347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1" name="타원 150">
              <a:extLst>
                <a:ext uri="{FF2B5EF4-FFF2-40B4-BE49-F238E27FC236}">
                  <a16:creationId xmlns:a16="http://schemas.microsoft.com/office/drawing/2014/main" id="{7A8CC4E3-950A-47D0-9DB6-4CA78ECF81C0}"/>
                </a:ext>
              </a:extLst>
            </p:cNvPr>
            <p:cNvSpPr/>
            <p:nvPr/>
          </p:nvSpPr>
          <p:spPr>
            <a:xfrm>
              <a:off x="3155991" y="1510461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2" name="타원 151">
              <a:extLst>
                <a:ext uri="{FF2B5EF4-FFF2-40B4-BE49-F238E27FC236}">
                  <a16:creationId xmlns:a16="http://schemas.microsoft.com/office/drawing/2014/main" id="{03F6903E-3908-46D8-B0DC-BB8F52AFE6C1}"/>
                </a:ext>
              </a:extLst>
            </p:cNvPr>
            <p:cNvSpPr/>
            <p:nvPr/>
          </p:nvSpPr>
          <p:spPr>
            <a:xfrm>
              <a:off x="3867161" y="150200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3" name="타원 152">
              <a:extLst>
                <a:ext uri="{FF2B5EF4-FFF2-40B4-BE49-F238E27FC236}">
                  <a16:creationId xmlns:a16="http://schemas.microsoft.com/office/drawing/2014/main" id="{B5317D9B-FDDE-4071-AF06-C57263805D49}"/>
                </a:ext>
              </a:extLst>
            </p:cNvPr>
            <p:cNvSpPr/>
            <p:nvPr/>
          </p:nvSpPr>
          <p:spPr>
            <a:xfrm>
              <a:off x="5834049" y="1488018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타원 153">
              <a:extLst>
                <a:ext uri="{FF2B5EF4-FFF2-40B4-BE49-F238E27FC236}">
                  <a16:creationId xmlns:a16="http://schemas.microsoft.com/office/drawing/2014/main" id="{562FFE9D-BA93-4894-9BFD-A825FA979ADC}"/>
                </a:ext>
              </a:extLst>
            </p:cNvPr>
            <p:cNvSpPr/>
            <p:nvPr/>
          </p:nvSpPr>
          <p:spPr>
            <a:xfrm>
              <a:off x="4818693" y="974763"/>
              <a:ext cx="589620" cy="4898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직선 연결선 154">
              <a:extLst>
                <a:ext uri="{FF2B5EF4-FFF2-40B4-BE49-F238E27FC236}">
                  <a16:creationId xmlns:a16="http://schemas.microsoft.com/office/drawing/2014/main" id="{86DF50D2-0BB9-418F-BAB5-02F36025C555}"/>
                </a:ext>
              </a:extLst>
            </p:cNvPr>
            <p:cNvCxnSpPr>
              <a:cxnSpLocks/>
              <a:stCxn id="150" idx="3"/>
              <a:endCxn id="149" idx="7"/>
            </p:cNvCxnSpPr>
            <p:nvPr/>
          </p:nvCxnSpPr>
          <p:spPr>
            <a:xfrm flipH="1">
              <a:off x="2691033" y="716434"/>
              <a:ext cx="900564" cy="33006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연결선 155">
              <a:extLst>
                <a:ext uri="{FF2B5EF4-FFF2-40B4-BE49-F238E27FC236}">
                  <a16:creationId xmlns:a16="http://schemas.microsoft.com/office/drawing/2014/main" id="{E293095C-9346-42F0-896D-BA8F70E2CF79}"/>
                </a:ext>
              </a:extLst>
            </p:cNvPr>
            <p:cNvCxnSpPr>
              <a:cxnSpLocks/>
              <a:stCxn id="149" idx="3"/>
              <a:endCxn id="146" idx="7"/>
            </p:cNvCxnSpPr>
            <p:nvPr/>
          </p:nvCxnSpPr>
          <p:spPr>
            <a:xfrm flipH="1">
              <a:off x="1688813" y="1392851"/>
              <a:ext cx="585296" cy="2061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연결선 156">
              <a:extLst>
                <a:ext uri="{FF2B5EF4-FFF2-40B4-BE49-F238E27FC236}">
                  <a16:creationId xmlns:a16="http://schemas.microsoft.com/office/drawing/2014/main" id="{CC19DE6A-6AB0-4F6F-A519-114D9F730F18}"/>
                </a:ext>
              </a:extLst>
            </p:cNvPr>
            <p:cNvCxnSpPr>
              <a:cxnSpLocks/>
              <a:stCxn id="149" idx="5"/>
              <a:endCxn id="151" idx="1"/>
            </p:cNvCxnSpPr>
            <p:nvPr/>
          </p:nvCxnSpPr>
          <p:spPr>
            <a:xfrm>
              <a:off x="2691033" y="1392851"/>
              <a:ext cx="551306" cy="18934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직선 연결선 157">
              <a:extLst>
                <a:ext uri="{FF2B5EF4-FFF2-40B4-BE49-F238E27FC236}">
                  <a16:creationId xmlns:a16="http://schemas.microsoft.com/office/drawing/2014/main" id="{70DE4E4F-3784-4360-8917-48C5EACA0D62}"/>
                </a:ext>
              </a:extLst>
            </p:cNvPr>
            <p:cNvCxnSpPr>
              <a:cxnSpLocks/>
              <a:stCxn id="154" idx="1"/>
              <a:endCxn id="150" idx="5"/>
            </p:cNvCxnSpPr>
            <p:nvPr/>
          </p:nvCxnSpPr>
          <p:spPr>
            <a:xfrm flipH="1" flipV="1">
              <a:off x="4008521" y="716434"/>
              <a:ext cx="896520" cy="3300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연결선 158">
              <a:extLst>
                <a:ext uri="{FF2B5EF4-FFF2-40B4-BE49-F238E27FC236}">
                  <a16:creationId xmlns:a16="http://schemas.microsoft.com/office/drawing/2014/main" id="{7593A2F9-F938-4F16-B010-2B9BCA2CC7BA}"/>
                </a:ext>
              </a:extLst>
            </p:cNvPr>
            <p:cNvCxnSpPr>
              <a:cxnSpLocks/>
              <a:stCxn id="154" idx="3"/>
              <a:endCxn id="152" idx="7"/>
            </p:cNvCxnSpPr>
            <p:nvPr/>
          </p:nvCxnSpPr>
          <p:spPr>
            <a:xfrm flipH="1">
              <a:off x="4370433" y="1392850"/>
              <a:ext cx="534608" cy="18089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연결선 159">
              <a:extLst>
                <a:ext uri="{FF2B5EF4-FFF2-40B4-BE49-F238E27FC236}">
                  <a16:creationId xmlns:a16="http://schemas.microsoft.com/office/drawing/2014/main" id="{436AF9C8-A1A5-4A20-AE43-D6AB9C1A45C2}"/>
                </a:ext>
              </a:extLst>
            </p:cNvPr>
            <p:cNvCxnSpPr>
              <a:cxnSpLocks/>
              <a:stCxn id="154" idx="5"/>
              <a:endCxn id="153" idx="1"/>
            </p:cNvCxnSpPr>
            <p:nvPr/>
          </p:nvCxnSpPr>
          <p:spPr>
            <a:xfrm>
              <a:off x="5321965" y="1392850"/>
              <a:ext cx="598432" cy="16690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직선 연결선 160">
              <a:extLst>
                <a:ext uri="{FF2B5EF4-FFF2-40B4-BE49-F238E27FC236}">
                  <a16:creationId xmlns:a16="http://schemas.microsoft.com/office/drawing/2014/main" id="{64EF45F8-E165-4391-967F-270B2D24CB49}"/>
                </a:ext>
              </a:extLst>
            </p:cNvPr>
            <p:cNvCxnSpPr>
              <a:cxnSpLocks/>
              <a:stCxn id="146" idx="3"/>
              <a:endCxn id="147" idx="7"/>
            </p:cNvCxnSpPr>
            <p:nvPr/>
          </p:nvCxnSpPr>
          <p:spPr>
            <a:xfrm flipH="1">
              <a:off x="1093486" y="1945380"/>
              <a:ext cx="178403" cy="19836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연결선 161">
              <a:extLst>
                <a:ext uri="{FF2B5EF4-FFF2-40B4-BE49-F238E27FC236}">
                  <a16:creationId xmlns:a16="http://schemas.microsoft.com/office/drawing/2014/main" id="{DBCB3843-EF0D-43F5-A130-F5C1E5495D46}"/>
                </a:ext>
              </a:extLst>
            </p:cNvPr>
            <p:cNvCxnSpPr>
              <a:cxnSpLocks/>
              <a:stCxn id="146" idx="5"/>
              <a:endCxn id="148" idx="1"/>
            </p:cNvCxnSpPr>
            <p:nvPr/>
          </p:nvCxnSpPr>
          <p:spPr>
            <a:xfrm>
              <a:off x="1688813" y="1945380"/>
              <a:ext cx="172696" cy="17091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화살표: 아래쪽 162">
            <a:extLst>
              <a:ext uri="{FF2B5EF4-FFF2-40B4-BE49-F238E27FC236}">
                <a16:creationId xmlns:a16="http://schemas.microsoft.com/office/drawing/2014/main" id="{1568E608-FC27-4120-8B78-A2D2811EC44F}"/>
              </a:ext>
            </a:extLst>
          </p:cNvPr>
          <p:cNvSpPr/>
          <p:nvPr/>
        </p:nvSpPr>
        <p:spPr>
          <a:xfrm rot="16200000">
            <a:off x="5731325" y="2930528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4" name="연결선: 꺾임 163">
            <a:extLst>
              <a:ext uri="{FF2B5EF4-FFF2-40B4-BE49-F238E27FC236}">
                <a16:creationId xmlns:a16="http://schemas.microsoft.com/office/drawing/2014/main" id="{3FC838A7-D58D-461A-85A6-3C0D5ADBD71D}"/>
              </a:ext>
            </a:extLst>
          </p:cNvPr>
          <p:cNvCxnSpPr>
            <a:cxnSpLocks/>
            <a:stCxn id="89" idx="6"/>
            <a:endCxn id="91" idx="0"/>
          </p:cNvCxnSpPr>
          <p:nvPr/>
        </p:nvCxnSpPr>
        <p:spPr>
          <a:xfrm>
            <a:off x="1269897" y="3532501"/>
            <a:ext cx="255145" cy="227707"/>
          </a:xfrm>
          <a:prstGeom prst="bentConnector2">
            <a:avLst/>
          </a:prstGeom>
          <a:ln w="2222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5EBB43E-8F3E-4EC9-B0E3-09E65E02F923}"/>
              </a:ext>
            </a:extLst>
          </p:cNvPr>
          <p:cNvSpPr txBox="1"/>
          <p:nvPr/>
        </p:nvSpPr>
        <p:spPr>
          <a:xfrm>
            <a:off x="4528156" y="369787"/>
            <a:ext cx="2799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큰 값을 가지는 자식과 위치를 바꾼다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28EE665-B153-4B3F-8527-E23E3D59ACCD}"/>
              </a:ext>
            </a:extLst>
          </p:cNvPr>
          <p:cNvSpPr txBox="1"/>
          <p:nvPr/>
        </p:nvSpPr>
        <p:spPr>
          <a:xfrm>
            <a:off x="4528156" y="2522784"/>
            <a:ext cx="2799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큰 값을 가지는 자식과 위치를 바꾼다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8037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표 174">
            <a:extLst>
              <a:ext uri="{FF2B5EF4-FFF2-40B4-BE49-F238E27FC236}">
                <a16:creationId xmlns:a16="http://schemas.microsoft.com/office/drawing/2014/main" id="{3A216EB1-1CC8-4F4A-9468-C86AD105F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26138"/>
              </p:ext>
            </p:extLst>
          </p:nvPr>
        </p:nvGraphicFramePr>
        <p:xfrm>
          <a:off x="5666255" y="1348029"/>
          <a:ext cx="4513690" cy="139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37BEA04E-2A77-41FB-8870-DEF05B887BE8}"/>
              </a:ext>
            </a:extLst>
          </p:cNvPr>
          <p:cNvGrpSpPr/>
          <p:nvPr/>
        </p:nvGrpSpPr>
        <p:grpSpPr>
          <a:xfrm>
            <a:off x="244380" y="176196"/>
            <a:ext cx="5048586" cy="1892403"/>
            <a:chOff x="244380" y="176196"/>
            <a:chExt cx="5048586" cy="1892403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D276A95E-A46C-480E-9CC7-DEEA2ED7573D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DEA0092-6DDF-4CB9-9EFC-DF553E5F691F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E854FA40-7A44-47B6-B0BA-FDED0941F590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48D2E6D4-EEBD-4BBC-9C8C-031C49399056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타원 99">
              <a:extLst>
                <a:ext uri="{FF2B5EF4-FFF2-40B4-BE49-F238E27FC236}">
                  <a16:creationId xmlns:a16="http://schemas.microsoft.com/office/drawing/2014/main" id="{56FD4AE8-3EDC-4B51-98BC-FA3B477A747A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타원 100">
              <a:extLst>
                <a:ext uri="{FF2B5EF4-FFF2-40B4-BE49-F238E27FC236}">
                  <a16:creationId xmlns:a16="http://schemas.microsoft.com/office/drawing/2014/main" id="{6B5FA7EE-0EA6-4BC2-AA47-CEE5E146B8E5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:a16="http://schemas.microsoft.com/office/drawing/2014/main" id="{E5CA4608-7F98-414E-9DBB-02AC80C83ADD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id="{4C3E4BFE-B362-47AE-B2D0-F2B099837693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id="{D99A5B21-15EF-44FA-83FC-7E905D9CEA1E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DCF3689C-107F-429D-98D8-5E019208CB6C}"/>
                </a:ext>
              </a:extLst>
            </p:cNvPr>
            <p:cNvCxnSpPr>
              <a:cxnSpLocks/>
              <a:stCxn id="100" idx="3"/>
              <a:endCxn id="99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7336E85F-0963-44D7-B875-9DADC6BD8EC9}"/>
                </a:ext>
              </a:extLst>
            </p:cNvPr>
            <p:cNvCxnSpPr>
              <a:cxnSpLocks/>
              <a:stCxn id="99" idx="3"/>
              <a:endCxn id="96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연결선 107">
              <a:extLst>
                <a:ext uri="{FF2B5EF4-FFF2-40B4-BE49-F238E27FC236}">
                  <a16:creationId xmlns:a16="http://schemas.microsoft.com/office/drawing/2014/main" id="{D4F1A7B1-51FF-427A-A628-DAA501514284}"/>
                </a:ext>
              </a:extLst>
            </p:cNvPr>
            <p:cNvCxnSpPr>
              <a:cxnSpLocks/>
              <a:stCxn id="99" idx="5"/>
              <a:endCxn id="101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734B2260-B8A1-426D-A52B-02E2E0C6C23A}"/>
                </a:ext>
              </a:extLst>
            </p:cNvPr>
            <p:cNvCxnSpPr>
              <a:cxnSpLocks/>
              <a:stCxn id="104" idx="1"/>
              <a:endCxn id="100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851FBDFA-462A-4A2C-9817-B8BC23E294C8}"/>
                </a:ext>
              </a:extLst>
            </p:cNvPr>
            <p:cNvCxnSpPr>
              <a:cxnSpLocks/>
              <a:stCxn id="104" idx="3"/>
              <a:endCxn id="102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9E6E352F-3FCB-4FCA-B825-408F6F049E7A}"/>
                </a:ext>
              </a:extLst>
            </p:cNvPr>
            <p:cNvCxnSpPr>
              <a:cxnSpLocks/>
              <a:stCxn id="104" idx="5"/>
              <a:endCxn id="103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1001A60-E827-4EE1-9CDA-122D06A024EC}"/>
                </a:ext>
              </a:extLst>
            </p:cNvPr>
            <p:cNvCxnSpPr>
              <a:cxnSpLocks/>
              <a:stCxn id="96" idx="3"/>
              <a:endCxn id="97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308C7202-01A3-4964-ACF4-25280D7273AB}"/>
                </a:ext>
              </a:extLst>
            </p:cNvPr>
            <p:cNvCxnSpPr>
              <a:cxnSpLocks/>
              <a:stCxn id="96" idx="5"/>
              <a:endCxn id="98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직선 연결선 249">
              <a:extLst>
                <a:ext uri="{FF2B5EF4-FFF2-40B4-BE49-F238E27FC236}">
                  <a16:creationId xmlns:a16="http://schemas.microsoft.com/office/drawing/2014/main" id="{1EF9124C-A169-440D-A8CA-EFE888388A32}"/>
                </a:ext>
              </a:extLst>
            </p:cNvPr>
            <p:cNvCxnSpPr>
              <a:cxnSpLocks/>
              <a:stCxn id="101" idx="3"/>
              <a:endCxn id="251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타원 250">
              <a:extLst>
                <a:ext uri="{FF2B5EF4-FFF2-40B4-BE49-F238E27FC236}">
                  <a16:creationId xmlns:a16="http://schemas.microsoft.com/office/drawing/2014/main" id="{E52494C8-BFAF-48D9-87C3-5D7F4841F332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52" name="표 251">
            <a:extLst>
              <a:ext uri="{FF2B5EF4-FFF2-40B4-BE49-F238E27FC236}">
                <a16:creationId xmlns:a16="http://schemas.microsoft.com/office/drawing/2014/main" id="{983E6041-574E-492C-A42B-F512A3B33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01011"/>
              </p:ext>
            </p:extLst>
          </p:nvPr>
        </p:nvGraphicFramePr>
        <p:xfrm>
          <a:off x="5666255" y="3216012"/>
          <a:ext cx="4513690" cy="139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32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3F559440-8141-42B8-8AB2-76E7D1E75584}"/>
              </a:ext>
            </a:extLst>
          </p:cNvPr>
          <p:cNvGrpSpPr/>
          <p:nvPr/>
        </p:nvGrpSpPr>
        <p:grpSpPr>
          <a:xfrm>
            <a:off x="244380" y="2044179"/>
            <a:ext cx="5048586" cy="1892403"/>
            <a:chOff x="244380" y="176196"/>
            <a:chExt cx="5048586" cy="1892403"/>
          </a:xfrm>
        </p:grpSpPr>
        <p:sp>
          <p:nvSpPr>
            <p:cNvPr id="254" name="타원 253">
              <a:extLst>
                <a:ext uri="{FF2B5EF4-FFF2-40B4-BE49-F238E27FC236}">
                  <a16:creationId xmlns:a16="http://schemas.microsoft.com/office/drawing/2014/main" id="{A08E8D9B-A80D-43EA-814D-E4BD6EBD7E9E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5" name="타원 254">
              <a:extLst>
                <a:ext uri="{FF2B5EF4-FFF2-40B4-BE49-F238E27FC236}">
                  <a16:creationId xmlns:a16="http://schemas.microsoft.com/office/drawing/2014/main" id="{22CA7805-07AC-4747-BBBE-5C0F1275B5B5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6" name="타원 255">
              <a:extLst>
                <a:ext uri="{FF2B5EF4-FFF2-40B4-BE49-F238E27FC236}">
                  <a16:creationId xmlns:a16="http://schemas.microsoft.com/office/drawing/2014/main" id="{E530E488-CF89-4629-9C2B-A3468DF09347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7" name="타원 256">
              <a:extLst>
                <a:ext uri="{FF2B5EF4-FFF2-40B4-BE49-F238E27FC236}">
                  <a16:creationId xmlns:a16="http://schemas.microsoft.com/office/drawing/2014/main" id="{63AA58F7-62F2-4F7F-993B-8402A5098313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8" name="타원 257">
              <a:extLst>
                <a:ext uri="{FF2B5EF4-FFF2-40B4-BE49-F238E27FC236}">
                  <a16:creationId xmlns:a16="http://schemas.microsoft.com/office/drawing/2014/main" id="{82FBB792-A2BC-4317-9133-09EBE0BECA90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9" name="타원 258">
              <a:extLst>
                <a:ext uri="{FF2B5EF4-FFF2-40B4-BE49-F238E27FC236}">
                  <a16:creationId xmlns:a16="http://schemas.microsoft.com/office/drawing/2014/main" id="{5C36C978-B1C2-4D27-8C2A-C439B5700FB5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0" name="타원 259">
              <a:extLst>
                <a:ext uri="{FF2B5EF4-FFF2-40B4-BE49-F238E27FC236}">
                  <a16:creationId xmlns:a16="http://schemas.microsoft.com/office/drawing/2014/main" id="{EC8B0765-0E2A-4101-B620-254D4EDA5324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1" name="타원 260">
              <a:extLst>
                <a:ext uri="{FF2B5EF4-FFF2-40B4-BE49-F238E27FC236}">
                  <a16:creationId xmlns:a16="http://schemas.microsoft.com/office/drawing/2014/main" id="{A6706862-5FEC-4F36-97FA-78B16363F00B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2" name="타원 261">
              <a:extLst>
                <a:ext uri="{FF2B5EF4-FFF2-40B4-BE49-F238E27FC236}">
                  <a16:creationId xmlns:a16="http://schemas.microsoft.com/office/drawing/2014/main" id="{0C89FF57-B12E-4CE9-B7AE-FC1F86BAAB64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3" name="직선 연결선 262">
              <a:extLst>
                <a:ext uri="{FF2B5EF4-FFF2-40B4-BE49-F238E27FC236}">
                  <a16:creationId xmlns:a16="http://schemas.microsoft.com/office/drawing/2014/main" id="{38516A59-9613-4329-9D4E-CD6A1D4BF7F2}"/>
                </a:ext>
              </a:extLst>
            </p:cNvPr>
            <p:cNvCxnSpPr>
              <a:cxnSpLocks/>
              <a:stCxn id="258" idx="3"/>
              <a:endCxn id="257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직선 연결선 263">
              <a:extLst>
                <a:ext uri="{FF2B5EF4-FFF2-40B4-BE49-F238E27FC236}">
                  <a16:creationId xmlns:a16="http://schemas.microsoft.com/office/drawing/2014/main" id="{16C6E14B-5190-4A26-999A-A14276D3609C}"/>
                </a:ext>
              </a:extLst>
            </p:cNvPr>
            <p:cNvCxnSpPr>
              <a:cxnSpLocks/>
              <a:stCxn id="257" idx="3"/>
              <a:endCxn id="254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직선 연결선 264">
              <a:extLst>
                <a:ext uri="{FF2B5EF4-FFF2-40B4-BE49-F238E27FC236}">
                  <a16:creationId xmlns:a16="http://schemas.microsoft.com/office/drawing/2014/main" id="{0730654E-5D96-4E58-B956-A0161A6F06F6}"/>
                </a:ext>
              </a:extLst>
            </p:cNvPr>
            <p:cNvCxnSpPr>
              <a:cxnSpLocks/>
              <a:stCxn id="257" idx="5"/>
              <a:endCxn id="259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직선 연결선 265">
              <a:extLst>
                <a:ext uri="{FF2B5EF4-FFF2-40B4-BE49-F238E27FC236}">
                  <a16:creationId xmlns:a16="http://schemas.microsoft.com/office/drawing/2014/main" id="{4975FC35-B879-40D0-A5E2-FE9DAC137917}"/>
                </a:ext>
              </a:extLst>
            </p:cNvPr>
            <p:cNvCxnSpPr>
              <a:cxnSpLocks/>
              <a:stCxn id="262" idx="1"/>
              <a:endCxn id="258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직선 연결선 266">
              <a:extLst>
                <a:ext uri="{FF2B5EF4-FFF2-40B4-BE49-F238E27FC236}">
                  <a16:creationId xmlns:a16="http://schemas.microsoft.com/office/drawing/2014/main" id="{D6434610-6B0F-4F55-ACF5-7F64C0E3602A}"/>
                </a:ext>
              </a:extLst>
            </p:cNvPr>
            <p:cNvCxnSpPr>
              <a:cxnSpLocks/>
              <a:stCxn id="262" idx="3"/>
              <a:endCxn id="260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직선 연결선 267">
              <a:extLst>
                <a:ext uri="{FF2B5EF4-FFF2-40B4-BE49-F238E27FC236}">
                  <a16:creationId xmlns:a16="http://schemas.microsoft.com/office/drawing/2014/main" id="{DE8E01DC-0FE9-4BB9-974A-28386927DA1E}"/>
                </a:ext>
              </a:extLst>
            </p:cNvPr>
            <p:cNvCxnSpPr>
              <a:cxnSpLocks/>
              <a:stCxn id="262" idx="5"/>
              <a:endCxn id="261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직선 연결선 268">
              <a:extLst>
                <a:ext uri="{FF2B5EF4-FFF2-40B4-BE49-F238E27FC236}">
                  <a16:creationId xmlns:a16="http://schemas.microsoft.com/office/drawing/2014/main" id="{4E535957-DF25-4861-9741-99B05B4E6101}"/>
                </a:ext>
              </a:extLst>
            </p:cNvPr>
            <p:cNvCxnSpPr>
              <a:cxnSpLocks/>
              <a:stCxn id="254" idx="3"/>
              <a:endCxn id="255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73B7A05-B74A-426E-835B-4AAC65D54FB3}"/>
                </a:ext>
              </a:extLst>
            </p:cNvPr>
            <p:cNvCxnSpPr>
              <a:cxnSpLocks/>
              <a:stCxn id="254" idx="5"/>
              <a:endCxn id="256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직선 연결선 270">
              <a:extLst>
                <a:ext uri="{FF2B5EF4-FFF2-40B4-BE49-F238E27FC236}">
                  <a16:creationId xmlns:a16="http://schemas.microsoft.com/office/drawing/2014/main" id="{EADCD7AC-1191-4731-AC06-2A307B2870E5}"/>
                </a:ext>
              </a:extLst>
            </p:cNvPr>
            <p:cNvCxnSpPr>
              <a:cxnSpLocks/>
              <a:stCxn id="259" idx="3"/>
              <a:endCxn id="272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타원 271">
              <a:extLst>
                <a:ext uri="{FF2B5EF4-FFF2-40B4-BE49-F238E27FC236}">
                  <a16:creationId xmlns:a16="http://schemas.microsoft.com/office/drawing/2014/main" id="{439BB4E1-712B-4327-9D22-DB55E47525B0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4" name="화살표: 아래쪽 313">
            <a:extLst>
              <a:ext uri="{FF2B5EF4-FFF2-40B4-BE49-F238E27FC236}">
                <a16:creationId xmlns:a16="http://schemas.microsoft.com/office/drawing/2014/main" id="{2F077173-9C40-4158-8584-46CD7C8A6961}"/>
              </a:ext>
            </a:extLst>
          </p:cNvPr>
          <p:cNvSpPr/>
          <p:nvPr/>
        </p:nvSpPr>
        <p:spPr>
          <a:xfrm>
            <a:off x="2881238" y="1789462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37197103-3D03-41E9-BBE2-FEA2815622F7}"/>
              </a:ext>
            </a:extLst>
          </p:cNvPr>
          <p:cNvSpPr txBox="1"/>
          <p:nvPr/>
        </p:nvSpPr>
        <p:spPr>
          <a:xfrm>
            <a:off x="3138413" y="175376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정렬</a:t>
            </a:r>
          </a:p>
        </p:txBody>
      </p:sp>
    </p:spTree>
    <p:extLst>
      <p:ext uri="{BB962C8B-B14F-4D97-AF65-F5344CB8AC3E}">
        <p14:creationId xmlns:p14="http://schemas.microsoft.com/office/powerpoint/2010/main" val="257741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표 174">
            <a:extLst>
              <a:ext uri="{FF2B5EF4-FFF2-40B4-BE49-F238E27FC236}">
                <a16:creationId xmlns:a16="http://schemas.microsoft.com/office/drawing/2014/main" id="{3A216EB1-1CC8-4F4A-9468-C86AD105F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33644"/>
              </p:ext>
            </p:extLst>
          </p:nvPr>
        </p:nvGraphicFramePr>
        <p:xfrm>
          <a:off x="5666255" y="1195629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37BEA04E-2A77-41FB-8870-DEF05B887BE8}"/>
              </a:ext>
            </a:extLst>
          </p:cNvPr>
          <p:cNvGrpSpPr/>
          <p:nvPr/>
        </p:nvGrpSpPr>
        <p:grpSpPr>
          <a:xfrm>
            <a:off x="244380" y="23796"/>
            <a:ext cx="5048586" cy="1892403"/>
            <a:chOff x="244380" y="176196"/>
            <a:chExt cx="5048586" cy="1892403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D276A95E-A46C-480E-9CC7-DEEA2ED7573D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DEA0092-6DDF-4CB9-9EFC-DF553E5F691F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E854FA40-7A44-47B6-B0BA-FDED0941F590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48D2E6D4-EEBD-4BBC-9C8C-031C49399056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타원 99">
              <a:extLst>
                <a:ext uri="{FF2B5EF4-FFF2-40B4-BE49-F238E27FC236}">
                  <a16:creationId xmlns:a16="http://schemas.microsoft.com/office/drawing/2014/main" id="{56FD4AE8-3EDC-4B51-98BC-FA3B477A747A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10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타원 100">
              <a:extLst>
                <a:ext uri="{FF2B5EF4-FFF2-40B4-BE49-F238E27FC236}">
                  <a16:creationId xmlns:a16="http://schemas.microsoft.com/office/drawing/2014/main" id="{6B5FA7EE-0EA6-4BC2-AA47-CEE5E146B8E5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:a16="http://schemas.microsoft.com/office/drawing/2014/main" id="{E5CA4608-7F98-414E-9DBB-02AC80C83ADD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id="{4C3E4BFE-B362-47AE-B2D0-F2B099837693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id="{D99A5B21-15EF-44FA-83FC-7E905D9CEA1E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DCF3689C-107F-429D-98D8-5E019208CB6C}"/>
                </a:ext>
              </a:extLst>
            </p:cNvPr>
            <p:cNvCxnSpPr>
              <a:cxnSpLocks/>
              <a:stCxn id="100" idx="3"/>
              <a:endCxn id="99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7336E85F-0963-44D7-B875-9DADC6BD8EC9}"/>
                </a:ext>
              </a:extLst>
            </p:cNvPr>
            <p:cNvCxnSpPr>
              <a:cxnSpLocks/>
              <a:stCxn id="99" idx="3"/>
              <a:endCxn id="96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연결선 107">
              <a:extLst>
                <a:ext uri="{FF2B5EF4-FFF2-40B4-BE49-F238E27FC236}">
                  <a16:creationId xmlns:a16="http://schemas.microsoft.com/office/drawing/2014/main" id="{D4F1A7B1-51FF-427A-A628-DAA501514284}"/>
                </a:ext>
              </a:extLst>
            </p:cNvPr>
            <p:cNvCxnSpPr>
              <a:cxnSpLocks/>
              <a:stCxn id="99" idx="5"/>
              <a:endCxn id="101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734B2260-B8A1-426D-A52B-02E2E0C6C23A}"/>
                </a:ext>
              </a:extLst>
            </p:cNvPr>
            <p:cNvCxnSpPr>
              <a:cxnSpLocks/>
              <a:stCxn id="104" idx="1"/>
              <a:endCxn id="100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851FBDFA-462A-4A2C-9817-B8BC23E294C8}"/>
                </a:ext>
              </a:extLst>
            </p:cNvPr>
            <p:cNvCxnSpPr>
              <a:cxnSpLocks/>
              <a:stCxn id="104" idx="3"/>
              <a:endCxn id="102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110">
              <a:extLst>
                <a:ext uri="{FF2B5EF4-FFF2-40B4-BE49-F238E27FC236}">
                  <a16:creationId xmlns:a16="http://schemas.microsoft.com/office/drawing/2014/main" id="{9E6E352F-3FCB-4FCA-B825-408F6F049E7A}"/>
                </a:ext>
              </a:extLst>
            </p:cNvPr>
            <p:cNvCxnSpPr>
              <a:cxnSpLocks/>
              <a:stCxn id="104" idx="5"/>
              <a:endCxn id="103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1001A60-E827-4EE1-9CDA-122D06A024EC}"/>
                </a:ext>
              </a:extLst>
            </p:cNvPr>
            <p:cNvCxnSpPr>
              <a:cxnSpLocks/>
              <a:stCxn id="96" idx="3"/>
              <a:endCxn id="97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308C7202-01A3-4964-ACF4-25280D7273AB}"/>
                </a:ext>
              </a:extLst>
            </p:cNvPr>
            <p:cNvCxnSpPr>
              <a:cxnSpLocks/>
              <a:stCxn id="96" idx="5"/>
              <a:endCxn id="98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직선 연결선 249">
              <a:extLst>
                <a:ext uri="{FF2B5EF4-FFF2-40B4-BE49-F238E27FC236}">
                  <a16:creationId xmlns:a16="http://schemas.microsoft.com/office/drawing/2014/main" id="{1EF9124C-A169-440D-A8CA-EFE888388A32}"/>
                </a:ext>
              </a:extLst>
            </p:cNvPr>
            <p:cNvCxnSpPr>
              <a:cxnSpLocks/>
              <a:stCxn id="101" idx="3"/>
              <a:endCxn id="251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타원 250">
              <a:extLst>
                <a:ext uri="{FF2B5EF4-FFF2-40B4-BE49-F238E27FC236}">
                  <a16:creationId xmlns:a16="http://schemas.microsoft.com/office/drawing/2014/main" id="{E52494C8-BFAF-48D9-87C3-5D7F4841F332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3" name="그룹 252">
            <a:extLst>
              <a:ext uri="{FF2B5EF4-FFF2-40B4-BE49-F238E27FC236}">
                <a16:creationId xmlns:a16="http://schemas.microsoft.com/office/drawing/2014/main" id="{3F559440-8141-42B8-8AB2-76E7D1E75584}"/>
              </a:ext>
            </a:extLst>
          </p:cNvPr>
          <p:cNvGrpSpPr/>
          <p:nvPr/>
        </p:nvGrpSpPr>
        <p:grpSpPr>
          <a:xfrm>
            <a:off x="244380" y="2440746"/>
            <a:ext cx="5048586" cy="1892403"/>
            <a:chOff x="244380" y="176196"/>
            <a:chExt cx="5048586" cy="1892403"/>
          </a:xfrm>
        </p:grpSpPr>
        <p:sp>
          <p:nvSpPr>
            <p:cNvPr id="254" name="타원 253">
              <a:extLst>
                <a:ext uri="{FF2B5EF4-FFF2-40B4-BE49-F238E27FC236}">
                  <a16:creationId xmlns:a16="http://schemas.microsoft.com/office/drawing/2014/main" id="{A08E8D9B-A80D-43EA-814D-E4BD6EBD7E9E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5" name="타원 254">
              <a:extLst>
                <a:ext uri="{FF2B5EF4-FFF2-40B4-BE49-F238E27FC236}">
                  <a16:creationId xmlns:a16="http://schemas.microsoft.com/office/drawing/2014/main" id="{22CA7805-07AC-4747-BBBE-5C0F1275B5B5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6" name="타원 255">
              <a:extLst>
                <a:ext uri="{FF2B5EF4-FFF2-40B4-BE49-F238E27FC236}">
                  <a16:creationId xmlns:a16="http://schemas.microsoft.com/office/drawing/2014/main" id="{E530E488-CF89-4629-9C2B-A3468DF09347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7" name="타원 256">
              <a:extLst>
                <a:ext uri="{FF2B5EF4-FFF2-40B4-BE49-F238E27FC236}">
                  <a16:creationId xmlns:a16="http://schemas.microsoft.com/office/drawing/2014/main" id="{63AA58F7-62F2-4F7F-993B-8402A5098313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8" name="타원 257">
              <a:extLst>
                <a:ext uri="{FF2B5EF4-FFF2-40B4-BE49-F238E27FC236}">
                  <a16:creationId xmlns:a16="http://schemas.microsoft.com/office/drawing/2014/main" id="{82FBB792-A2BC-4317-9133-09EBE0BECA90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9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9" name="타원 258">
              <a:extLst>
                <a:ext uri="{FF2B5EF4-FFF2-40B4-BE49-F238E27FC236}">
                  <a16:creationId xmlns:a16="http://schemas.microsoft.com/office/drawing/2014/main" id="{5C36C978-B1C2-4D27-8C2A-C439B5700FB5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0" name="타원 259">
              <a:extLst>
                <a:ext uri="{FF2B5EF4-FFF2-40B4-BE49-F238E27FC236}">
                  <a16:creationId xmlns:a16="http://schemas.microsoft.com/office/drawing/2014/main" id="{EC8B0765-0E2A-4101-B620-254D4EDA5324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1" name="타원 260">
              <a:extLst>
                <a:ext uri="{FF2B5EF4-FFF2-40B4-BE49-F238E27FC236}">
                  <a16:creationId xmlns:a16="http://schemas.microsoft.com/office/drawing/2014/main" id="{A6706862-5FEC-4F36-97FA-78B16363F00B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2" name="타원 261">
              <a:extLst>
                <a:ext uri="{FF2B5EF4-FFF2-40B4-BE49-F238E27FC236}">
                  <a16:creationId xmlns:a16="http://schemas.microsoft.com/office/drawing/2014/main" id="{0C89FF57-B12E-4CE9-B7AE-FC1F86BAAB64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3" name="직선 연결선 262">
              <a:extLst>
                <a:ext uri="{FF2B5EF4-FFF2-40B4-BE49-F238E27FC236}">
                  <a16:creationId xmlns:a16="http://schemas.microsoft.com/office/drawing/2014/main" id="{38516A59-9613-4329-9D4E-CD6A1D4BF7F2}"/>
                </a:ext>
              </a:extLst>
            </p:cNvPr>
            <p:cNvCxnSpPr>
              <a:cxnSpLocks/>
              <a:stCxn id="258" idx="3"/>
              <a:endCxn id="257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직선 연결선 263">
              <a:extLst>
                <a:ext uri="{FF2B5EF4-FFF2-40B4-BE49-F238E27FC236}">
                  <a16:creationId xmlns:a16="http://schemas.microsoft.com/office/drawing/2014/main" id="{16C6E14B-5190-4A26-999A-A14276D3609C}"/>
                </a:ext>
              </a:extLst>
            </p:cNvPr>
            <p:cNvCxnSpPr>
              <a:cxnSpLocks/>
              <a:stCxn id="257" idx="3"/>
              <a:endCxn id="254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직선 연결선 264">
              <a:extLst>
                <a:ext uri="{FF2B5EF4-FFF2-40B4-BE49-F238E27FC236}">
                  <a16:creationId xmlns:a16="http://schemas.microsoft.com/office/drawing/2014/main" id="{0730654E-5D96-4E58-B956-A0161A6F06F6}"/>
                </a:ext>
              </a:extLst>
            </p:cNvPr>
            <p:cNvCxnSpPr>
              <a:cxnSpLocks/>
              <a:stCxn id="257" idx="5"/>
              <a:endCxn id="259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직선 연결선 265">
              <a:extLst>
                <a:ext uri="{FF2B5EF4-FFF2-40B4-BE49-F238E27FC236}">
                  <a16:creationId xmlns:a16="http://schemas.microsoft.com/office/drawing/2014/main" id="{4975FC35-B879-40D0-A5E2-FE9DAC137917}"/>
                </a:ext>
              </a:extLst>
            </p:cNvPr>
            <p:cNvCxnSpPr>
              <a:cxnSpLocks/>
              <a:stCxn id="262" idx="1"/>
              <a:endCxn id="258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직선 연결선 266">
              <a:extLst>
                <a:ext uri="{FF2B5EF4-FFF2-40B4-BE49-F238E27FC236}">
                  <a16:creationId xmlns:a16="http://schemas.microsoft.com/office/drawing/2014/main" id="{D6434610-6B0F-4F55-ACF5-7F64C0E3602A}"/>
                </a:ext>
              </a:extLst>
            </p:cNvPr>
            <p:cNvCxnSpPr>
              <a:cxnSpLocks/>
              <a:stCxn id="262" idx="3"/>
              <a:endCxn id="260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직선 연결선 267">
              <a:extLst>
                <a:ext uri="{FF2B5EF4-FFF2-40B4-BE49-F238E27FC236}">
                  <a16:creationId xmlns:a16="http://schemas.microsoft.com/office/drawing/2014/main" id="{DE8E01DC-0FE9-4BB9-974A-28386927DA1E}"/>
                </a:ext>
              </a:extLst>
            </p:cNvPr>
            <p:cNvCxnSpPr>
              <a:cxnSpLocks/>
              <a:stCxn id="262" idx="5"/>
              <a:endCxn id="261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직선 연결선 268">
              <a:extLst>
                <a:ext uri="{FF2B5EF4-FFF2-40B4-BE49-F238E27FC236}">
                  <a16:creationId xmlns:a16="http://schemas.microsoft.com/office/drawing/2014/main" id="{4E535957-DF25-4861-9741-99B05B4E6101}"/>
                </a:ext>
              </a:extLst>
            </p:cNvPr>
            <p:cNvCxnSpPr>
              <a:cxnSpLocks/>
              <a:stCxn id="254" idx="3"/>
              <a:endCxn id="255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73B7A05-B74A-426E-835B-4AAC65D54FB3}"/>
                </a:ext>
              </a:extLst>
            </p:cNvPr>
            <p:cNvCxnSpPr>
              <a:cxnSpLocks/>
              <a:stCxn id="254" idx="5"/>
              <a:endCxn id="256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직선 연결선 270">
              <a:extLst>
                <a:ext uri="{FF2B5EF4-FFF2-40B4-BE49-F238E27FC236}">
                  <a16:creationId xmlns:a16="http://schemas.microsoft.com/office/drawing/2014/main" id="{EADCD7AC-1191-4731-AC06-2A307B2870E5}"/>
                </a:ext>
              </a:extLst>
            </p:cNvPr>
            <p:cNvCxnSpPr>
              <a:cxnSpLocks/>
              <a:stCxn id="259" idx="3"/>
              <a:endCxn id="272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타원 271">
              <a:extLst>
                <a:ext uri="{FF2B5EF4-FFF2-40B4-BE49-F238E27FC236}">
                  <a16:creationId xmlns:a16="http://schemas.microsoft.com/office/drawing/2014/main" id="{439BB4E1-712B-4327-9D22-DB55E47525B0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4" name="화살표: 아래쪽 313">
            <a:extLst>
              <a:ext uri="{FF2B5EF4-FFF2-40B4-BE49-F238E27FC236}">
                <a16:creationId xmlns:a16="http://schemas.microsoft.com/office/drawing/2014/main" id="{2F077173-9C40-4158-8584-46CD7C8A6961}"/>
              </a:ext>
            </a:extLst>
          </p:cNvPr>
          <p:cNvSpPr/>
          <p:nvPr/>
        </p:nvSpPr>
        <p:spPr>
          <a:xfrm>
            <a:off x="2881238" y="2045471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37197103-3D03-41E9-BBE2-FEA2815622F7}"/>
              </a:ext>
            </a:extLst>
          </p:cNvPr>
          <p:cNvSpPr txBox="1"/>
          <p:nvPr/>
        </p:nvSpPr>
        <p:spPr>
          <a:xfrm>
            <a:off x="3155645" y="2024762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다시 </a:t>
            </a:r>
            <a:r>
              <a:rPr lang="ko-KR" altLang="en-US" sz="1200" dirty="0" err="1"/>
              <a:t>힙으로</a:t>
            </a:r>
            <a:r>
              <a:rPr lang="ko-KR" altLang="en-US" sz="1200" dirty="0"/>
              <a:t> 만듭니다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aphicFrame>
        <p:nvGraphicFramePr>
          <p:cNvPr id="46" name="표 45">
            <a:extLst>
              <a:ext uri="{FF2B5EF4-FFF2-40B4-BE49-F238E27FC236}">
                <a16:creationId xmlns:a16="http://schemas.microsoft.com/office/drawing/2014/main" id="{06071F55-314D-4206-9D14-4AEF7EB9A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04558"/>
              </p:ext>
            </p:extLst>
          </p:nvPr>
        </p:nvGraphicFramePr>
        <p:xfrm>
          <a:off x="5666255" y="3611108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05B4CDCA-FA87-44FB-A1AC-CFED238A2BFC}"/>
              </a:ext>
            </a:extLst>
          </p:cNvPr>
          <p:cNvCxnSpPr/>
          <p:nvPr/>
        </p:nvCxnSpPr>
        <p:spPr>
          <a:xfrm>
            <a:off x="5895975" y="1891780"/>
            <a:ext cx="4019550" cy="1800609"/>
          </a:xfrm>
          <a:prstGeom prst="straightConnector1">
            <a:avLst/>
          </a:prstGeom>
          <a:ln w="22225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9647EBB-3E36-43FB-A46E-C6C4732BABED}"/>
              </a:ext>
            </a:extLst>
          </p:cNvPr>
          <p:cNvSpPr txBox="1"/>
          <p:nvPr/>
        </p:nvSpPr>
        <p:spPr>
          <a:xfrm>
            <a:off x="7562638" y="2302246"/>
            <a:ext cx="2770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가장 큰 값인 루트를 꺼내 </a:t>
            </a:r>
            <a:r>
              <a:rPr lang="en-US" altLang="ko-KR" sz="1200" dirty="0"/>
              <a:t>a[9]</a:t>
            </a:r>
            <a:r>
              <a:rPr lang="ko-KR" altLang="en-US" sz="1200" dirty="0"/>
              <a:t>로 옮김</a:t>
            </a:r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DB6A82E7-A389-4187-B856-7AD57DCB5C90}"/>
              </a:ext>
            </a:extLst>
          </p:cNvPr>
          <p:cNvGrpSpPr/>
          <p:nvPr/>
        </p:nvGrpSpPr>
        <p:grpSpPr>
          <a:xfrm>
            <a:off x="244380" y="4924957"/>
            <a:ext cx="5048586" cy="1892403"/>
            <a:chOff x="244380" y="176196"/>
            <a:chExt cx="5048586" cy="1892403"/>
          </a:xfrm>
        </p:grpSpPr>
        <p:sp>
          <p:nvSpPr>
            <p:cNvPr id="58" name="타원 57">
              <a:extLst>
                <a:ext uri="{FF2B5EF4-FFF2-40B4-BE49-F238E27FC236}">
                  <a16:creationId xmlns:a16="http://schemas.microsoft.com/office/drawing/2014/main" id="{65ABF71B-BD86-4908-A0B1-E709DBAFD2D8}"/>
                </a:ext>
              </a:extLst>
            </p:cNvPr>
            <p:cNvSpPr/>
            <p:nvPr/>
          </p:nvSpPr>
          <p:spPr>
            <a:xfrm>
              <a:off x="759608" y="120366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6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타원 58">
              <a:extLst>
                <a:ext uri="{FF2B5EF4-FFF2-40B4-BE49-F238E27FC236}">
                  <a16:creationId xmlns:a16="http://schemas.microsoft.com/office/drawing/2014/main" id="{3C72696A-36C1-4278-96DD-65AEA08D4FBD}"/>
                </a:ext>
              </a:extLst>
            </p:cNvPr>
            <p:cNvSpPr/>
            <p:nvPr/>
          </p:nvSpPr>
          <p:spPr>
            <a:xfrm>
              <a:off x="244380" y="1659082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1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9147F2B8-7853-4C37-B798-B5B54899D173}"/>
                </a:ext>
              </a:extLst>
            </p:cNvPr>
            <p:cNvSpPr/>
            <p:nvPr/>
          </p:nvSpPr>
          <p:spPr>
            <a:xfrm>
              <a:off x="1269897" y="1636133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0FC350CE-8278-4A08-A3D6-44D05EEC191B}"/>
                </a:ext>
              </a:extLst>
            </p:cNvPr>
            <p:cNvSpPr/>
            <p:nvPr/>
          </p:nvSpPr>
          <p:spPr>
            <a:xfrm>
              <a:off x="1626983" y="741720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7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241D41AD-45A4-4459-B6B8-A9B4CF10498F}"/>
                </a:ext>
              </a:extLst>
            </p:cNvPr>
            <p:cNvSpPr/>
            <p:nvPr/>
          </p:nvSpPr>
          <p:spPr>
            <a:xfrm>
              <a:off x="2767207" y="176196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8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타원 62">
              <a:extLst>
                <a:ext uri="{FF2B5EF4-FFF2-40B4-BE49-F238E27FC236}">
                  <a16:creationId xmlns:a16="http://schemas.microsoft.com/office/drawing/2014/main" id="{9A76DCDF-BE42-4BB9-A7F4-EBC6B1957E32}"/>
                </a:ext>
              </a:extLst>
            </p:cNvPr>
            <p:cNvSpPr/>
            <p:nvPr/>
          </p:nvSpPr>
          <p:spPr>
            <a:xfrm>
              <a:off x="2464942" y="1189594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3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C5D7EB02-A500-4746-9A91-980791004FDF}"/>
                </a:ext>
              </a:extLst>
            </p:cNvPr>
            <p:cNvSpPr/>
            <p:nvPr/>
          </p:nvSpPr>
          <p:spPr>
            <a:xfrm>
              <a:off x="3080426" y="1182527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2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41F7FE5D-9D84-494E-8E1A-37FB50649CBA}"/>
                </a:ext>
              </a:extLst>
            </p:cNvPr>
            <p:cNvSpPr/>
            <p:nvPr/>
          </p:nvSpPr>
          <p:spPr>
            <a:xfrm>
              <a:off x="4782677" y="1170831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4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0940D9D4-3804-4A11-BB6F-0583103F9B1A}"/>
                </a:ext>
              </a:extLst>
            </p:cNvPr>
            <p:cNvSpPr/>
            <p:nvPr/>
          </p:nvSpPr>
          <p:spPr>
            <a:xfrm>
              <a:off x="3903933" y="741719"/>
              <a:ext cx="510289" cy="4095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5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CBC941EF-0DE3-44EC-932D-4B7748B2A435}"/>
                </a:ext>
              </a:extLst>
            </p:cNvPr>
            <p:cNvCxnSpPr>
              <a:cxnSpLocks/>
              <a:stCxn id="62" idx="3"/>
              <a:endCxn id="61" idx="7"/>
            </p:cNvCxnSpPr>
            <p:nvPr/>
          </p:nvCxnSpPr>
          <p:spPr>
            <a:xfrm flipH="1">
              <a:off x="2062542" y="525741"/>
              <a:ext cx="779397" cy="27595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69E4A857-F10F-4ECF-B301-DDC43369EE1F}"/>
                </a:ext>
              </a:extLst>
            </p:cNvPr>
            <p:cNvCxnSpPr>
              <a:cxnSpLocks/>
              <a:stCxn id="61" idx="3"/>
              <a:endCxn id="58" idx="7"/>
            </p:cNvCxnSpPr>
            <p:nvPr/>
          </p:nvCxnSpPr>
          <p:spPr>
            <a:xfrm flipH="1">
              <a:off x="1195167" y="1091266"/>
              <a:ext cx="506547" cy="172374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674E82A5-D5A3-4250-B9D3-001DB6F41DA5}"/>
                </a:ext>
              </a:extLst>
            </p:cNvPr>
            <p:cNvCxnSpPr>
              <a:cxnSpLocks/>
              <a:stCxn id="61" idx="5"/>
              <a:endCxn id="63" idx="1"/>
            </p:cNvCxnSpPr>
            <p:nvPr/>
          </p:nvCxnSpPr>
          <p:spPr>
            <a:xfrm>
              <a:off x="2062542" y="1091266"/>
              <a:ext cx="477130" cy="15830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329CF330-6F4B-4B14-B7F0-1F0494BEE2EA}"/>
                </a:ext>
              </a:extLst>
            </p:cNvPr>
            <p:cNvCxnSpPr>
              <a:cxnSpLocks/>
              <a:stCxn id="66" idx="1"/>
              <a:endCxn id="62" idx="5"/>
            </p:cNvCxnSpPr>
            <p:nvPr/>
          </p:nvCxnSpPr>
          <p:spPr>
            <a:xfrm flipH="1" flipV="1">
              <a:off x="3202767" y="525741"/>
              <a:ext cx="775897" cy="27595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3D03A2C6-27AC-4E0E-A385-160F9428B678}"/>
                </a:ext>
              </a:extLst>
            </p:cNvPr>
            <p:cNvCxnSpPr>
              <a:cxnSpLocks/>
              <a:stCxn id="66" idx="3"/>
              <a:endCxn id="64" idx="7"/>
            </p:cNvCxnSpPr>
            <p:nvPr/>
          </p:nvCxnSpPr>
          <p:spPr>
            <a:xfrm flipH="1">
              <a:off x="3515985" y="1091265"/>
              <a:ext cx="462679" cy="151235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DB0F9940-A9F4-40CD-8BD9-3F8ADDA7AAE5}"/>
                </a:ext>
              </a:extLst>
            </p:cNvPr>
            <p:cNvCxnSpPr>
              <a:cxnSpLocks/>
              <a:stCxn id="66" idx="5"/>
              <a:endCxn id="65" idx="1"/>
            </p:cNvCxnSpPr>
            <p:nvPr/>
          </p:nvCxnSpPr>
          <p:spPr>
            <a:xfrm>
              <a:off x="4339492" y="1091265"/>
              <a:ext cx="517915" cy="139538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48A193BF-5F0C-401A-A786-0005866B6C88}"/>
                </a:ext>
              </a:extLst>
            </p:cNvPr>
            <p:cNvCxnSpPr>
              <a:cxnSpLocks/>
              <a:stCxn id="58" idx="3"/>
              <a:endCxn id="59" idx="7"/>
            </p:cNvCxnSpPr>
            <p:nvPr/>
          </p:nvCxnSpPr>
          <p:spPr>
            <a:xfrm flipH="1">
              <a:off x="679939" y="1553212"/>
              <a:ext cx="154400" cy="165841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07B98FFF-436C-4883-9277-F52466836A68}"/>
                </a:ext>
              </a:extLst>
            </p:cNvPr>
            <p:cNvCxnSpPr>
              <a:cxnSpLocks/>
              <a:stCxn id="58" idx="5"/>
              <a:endCxn id="60" idx="1"/>
            </p:cNvCxnSpPr>
            <p:nvPr/>
          </p:nvCxnSpPr>
          <p:spPr>
            <a:xfrm>
              <a:off x="1195167" y="1553212"/>
              <a:ext cx="149460" cy="142892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연결선 74">
              <a:extLst>
                <a:ext uri="{FF2B5EF4-FFF2-40B4-BE49-F238E27FC236}">
                  <a16:creationId xmlns:a16="http://schemas.microsoft.com/office/drawing/2014/main" id="{7277D2A4-06D1-4D1E-9E1F-FE3D38A323F9}"/>
                </a:ext>
              </a:extLst>
            </p:cNvPr>
            <p:cNvCxnSpPr>
              <a:cxnSpLocks/>
              <a:stCxn id="63" idx="3"/>
              <a:endCxn id="76" idx="7"/>
            </p:cNvCxnSpPr>
            <p:nvPr/>
          </p:nvCxnSpPr>
          <p:spPr>
            <a:xfrm flipH="1">
              <a:off x="2382626" y="1539139"/>
              <a:ext cx="157046" cy="15549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타원 75">
              <a:extLst>
                <a:ext uri="{FF2B5EF4-FFF2-40B4-BE49-F238E27FC236}">
                  <a16:creationId xmlns:a16="http://schemas.microsoft.com/office/drawing/2014/main" id="{F7D52BCA-B1D0-407E-91E1-D3738CB75AFE}"/>
                </a:ext>
              </a:extLst>
            </p:cNvPr>
            <p:cNvSpPr/>
            <p:nvPr/>
          </p:nvSpPr>
          <p:spPr>
            <a:xfrm>
              <a:off x="1947067" y="1634662"/>
              <a:ext cx="510289" cy="409517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화살표: 아래쪽 76">
            <a:extLst>
              <a:ext uri="{FF2B5EF4-FFF2-40B4-BE49-F238E27FC236}">
                <a16:creationId xmlns:a16="http://schemas.microsoft.com/office/drawing/2014/main" id="{9FD37BA6-DBB4-47DF-9A7E-002AEE8A9C49}"/>
              </a:ext>
            </a:extLst>
          </p:cNvPr>
          <p:cNvSpPr/>
          <p:nvPr/>
        </p:nvSpPr>
        <p:spPr>
          <a:xfrm>
            <a:off x="2881238" y="4448402"/>
            <a:ext cx="257175" cy="24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B88DB40-7DC8-468D-A11D-9DC3960AB623}"/>
              </a:ext>
            </a:extLst>
          </p:cNvPr>
          <p:cNvSpPr txBox="1"/>
          <p:nvPr/>
        </p:nvSpPr>
        <p:spPr>
          <a:xfrm>
            <a:off x="3155645" y="4427693"/>
            <a:ext cx="1712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다시 </a:t>
            </a:r>
            <a:r>
              <a:rPr lang="ko-KR" altLang="en-US" sz="1200" dirty="0" err="1"/>
              <a:t>힙으로</a:t>
            </a:r>
            <a:r>
              <a:rPr lang="ko-KR" altLang="en-US" sz="1200" dirty="0"/>
              <a:t> 만듭니다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aphicFrame>
        <p:nvGraphicFramePr>
          <p:cNvPr id="79" name="표 78">
            <a:extLst>
              <a:ext uri="{FF2B5EF4-FFF2-40B4-BE49-F238E27FC236}">
                <a16:creationId xmlns:a16="http://schemas.microsoft.com/office/drawing/2014/main" id="{7DC745B8-561A-443B-98E7-4F2C21323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17351"/>
              </p:ext>
            </p:extLst>
          </p:nvPr>
        </p:nvGraphicFramePr>
        <p:xfrm>
          <a:off x="5666255" y="6095319"/>
          <a:ext cx="4513690" cy="69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69">
                  <a:extLst>
                    <a:ext uri="{9D8B030D-6E8A-4147-A177-3AD203B41FA5}">
                      <a16:colId xmlns:a16="http://schemas.microsoft.com/office/drawing/2014/main" val="1913130610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055113357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170177306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715672439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1828892032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70951991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7386254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4220644388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3210236744"/>
                    </a:ext>
                  </a:extLst>
                </a:gridCol>
                <a:gridCol w="451369">
                  <a:extLst>
                    <a:ext uri="{9D8B030D-6E8A-4147-A177-3AD203B41FA5}">
                      <a16:colId xmlns:a16="http://schemas.microsoft.com/office/drawing/2014/main" val="2431228296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0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rgbClr val="FF6600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200" dirty="0">
                        <a:solidFill>
                          <a:srgbClr val="FF6600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4846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8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6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 (본문)"/>
                        </a:rPr>
                        <a:t>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맑은 고딕 (본문)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83645"/>
                  </a:ext>
                </a:extLst>
              </a:tr>
            </a:tbl>
          </a:graphicData>
        </a:graphic>
      </p:graphicFrame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5713D070-413C-422D-AA84-FB3EBE02D538}"/>
              </a:ext>
            </a:extLst>
          </p:cNvPr>
          <p:cNvCxnSpPr>
            <a:cxnSpLocks/>
          </p:cNvCxnSpPr>
          <p:nvPr/>
        </p:nvCxnSpPr>
        <p:spPr>
          <a:xfrm>
            <a:off x="5895976" y="4294711"/>
            <a:ext cx="3682133" cy="1800609"/>
          </a:xfrm>
          <a:prstGeom prst="straightConnector1">
            <a:avLst/>
          </a:prstGeom>
          <a:ln w="22225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7FD2D5F-1E3A-4110-90DB-D6B872FF4DF1}"/>
              </a:ext>
            </a:extLst>
          </p:cNvPr>
          <p:cNvSpPr txBox="1"/>
          <p:nvPr/>
        </p:nvSpPr>
        <p:spPr>
          <a:xfrm>
            <a:off x="7562638" y="4786457"/>
            <a:ext cx="2770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가장 큰 값인 루트를 꺼내 </a:t>
            </a:r>
            <a:r>
              <a:rPr lang="en-US" altLang="ko-KR" sz="1200" dirty="0"/>
              <a:t>a[8]</a:t>
            </a:r>
            <a:r>
              <a:rPr lang="ko-KR" altLang="en-US" sz="1200" dirty="0"/>
              <a:t>로 옮김</a:t>
            </a:r>
          </a:p>
        </p:txBody>
      </p:sp>
    </p:spTree>
    <p:extLst>
      <p:ext uri="{BB962C8B-B14F-4D97-AF65-F5344CB8AC3E}">
        <p14:creationId xmlns:p14="http://schemas.microsoft.com/office/powerpoint/2010/main" val="330000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691</Words>
  <Application>Microsoft Office PowerPoint</Application>
  <PresentationFormat>와이드스크린</PresentationFormat>
  <Paragraphs>606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맑은 고딕 (본문)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sanghyun</dc:creator>
  <cp:lastModifiedBy>sanghyun</cp:lastModifiedBy>
  <cp:revision>22</cp:revision>
  <dcterms:created xsi:type="dcterms:W3CDTF">2018-11-03T09:17:09Z</dcterms:created>
  <dcterms:modified xsi:type="dcterms:W3CDTF">2018-11-04T10:54:48Z</dcterms:modified>
</cp:coreProperties>
</file>